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703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9B36-9672-0C32-E556-8C413D1C4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2518B-4FA4-8F5C-4870-E65342A79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34F11-4287-3189-541A-C1F731BF3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0DB1-F8BE-3F80-B780-DE79117B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F3976-C5E5-FCE3-DEE5-EA91E677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8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4E9D4-E0DA-FBA3-159D-3226BEBD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5AC40-13D5-6D4C-B274-B410B2F15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A41D-3A33-4BFA-9FA7-9D2B6753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F11A-5A37-C8BB-E523-7B67160B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B4B0F-D586-41B8-D5F0-4ADF52AB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4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D8D9D3-ABE7-C338-6832-8EE23AAE2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7BC1A-167C-0344-514D-007967E0D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0C451-3A0D-E7CC-C2F9-0E7CF79C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69EA1-CDB7-F5ED-CEB9-FF53DEEC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74B33-7E62-61AC-46D4-336DD719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09C9-2798-E2D9-9A17-6B5623A27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059D2-69A0-1BA4-88FD-0A83AA647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98DB7-5528-7F0B-3626-4C2F0E74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FC3A7-00EA-16B8-C015-F55A3AB1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AFAAB-8D65-23A3-0B87-1D98770C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7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DB27-D654-9712-800A-ECE1465F9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0792A-1950-93F3-578B-4476A234E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7D570-708B-B116-4AC4-A7B49418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302D0-9E06-FE94-A2A9-DB35691B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3D69-E055-4595-488F-D30C706A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CBA25-CCD2-45C6-A84C-135C0244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F877B-0942-A88A-D173-1AE3F175F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1406D-039E-8758-C97A-A25CDC4F5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897B5-0C71-7BBB-85CE-0FED46A3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0E9DA-DF4D-6A61-27D7-92B482FD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EFB08-2082-5890-4844-8CE73566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E4A32-5C22-257B-3806-C2D47C3D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1C90A-0024-2623-1FDA-BF714CCAE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24D9C-E9DC-9AD2-ACE1-E9DADEB40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8FB94C-060B-5FCD-E247-169590CDD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B48ED9-A171-919A-B295-42C06BBB1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77532-C7B3-53E0-1301-51848DFF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79EA5-65F1-A7D7-05DE-2A7D24FC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28CD2-C92B-07F1-E329-FA0C3B22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1F1C-6D41-614D-266B-D8764BD49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AEB264-5C09-DFD5-CB55-4CD303DD3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35DDD-F9B1-023C-B2E6-1E88D26F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5D1E9-401D-66CF-6B61-7979043E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6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98B6C9-5A7F-01FC-DC03-8FF3AC64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22DF6-91C0-9D85-FE5B-DD0711B2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44279-C50F-FB96-F172-720488DA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4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2F78-9270-9942-B0C2-BF24B33F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F0406-EA1B-0ACA-C375-E0B764214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F6ADB-B8A2-3531-D954-E0A807186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7141A-CDF3-C086-95E5-640AA0EC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4C2F3-5D7A-EFDE-9DD2-B9B37C02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877A3-21EA-C822-405A-741A98DDC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5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4305-0952-4904-AD49-C7FE3FE50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9DABB-0584-BEE9-45B9-D022AB60A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0FBEA-8EA8-DCB8-CD38-EE82B2B3F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6559B-906A-E267-F190-228575F0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A558D-2566-9F96-B286-11F39EA2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AA5AD-B61A-AD88-2535-952C75FA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78F716-DDCA-F94C-0870-D37854A9A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61329-8D55-8BE7-0B4B-A87DEAB06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8BD9B-34C8-8E72-4CE3-7AD512158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3DBD5E-853B-8941-8B6B-AEB8A31B01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3D2F7-8F84-86A4-B2E2-FD90BDEB16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E9D24-5119-DEE5-2E43-7FA2FC82B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521305-4806-5D42-BAD0-7AE1B3B1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F0A9-436E-030D-DA1D-A6AEE359C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Local Buy-In</a:t>
            </a:r>
          </a:p>
        </p:txBody>
      </p:sp>
    </p:spTree>
    <p:extLst>
      <p:ext uri="{BB962C8B-B14F-4D97-AF65-F5344CB8AC3E}">
        <p14:creationId xmlns:p14="http://schemas.microsoft.com/office/powerpoint/2010/main" val="3167718629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CC152-A951-3E74-B6AF-61FCA6C4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“Getting Local Buy-In”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8E7BD-6CBC-B96F-2A4E-3808235E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Economic Development and City to Discuss Proposed Community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 a meeting with City Manager and Cities that have a Housing Agency, set a meeting with the appropriate persons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 economic model showing the public benefit to the City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 partnership with the City if they have a Public Facility Corporation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what the City needs are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the discussions at a high level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public benefit to the City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 financial model that shows the public benefit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affordable housing as a benefit for attracting businesses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D2D4AB7A-41C3-6583-192B-A7A3532ACB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63386"/>
          <a:stretch/>
        </p:blipFill>
        <p:spPr>
          <a:xfrm>
            <a:off x="10493374" y="361876"/>
            <a:ext cx="1463375" cy="12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44011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EB72-40B3-5999-8124-D2F3F49F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City Pushback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1CFE-220A-6E26-69DE-49305909B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more prevalent for Cities and Municipalities to push back on property tax exemptions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your research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Cities only receive a portion of property taxes collected by the county tax assessor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If the total rate is 2.4 and the city portion is only 0.50, you can show what the 	city is actually receiving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Check the school district. Verify whether the district is a “Robin Hood” district meaning their excess funds are re-appropriated to less wealthy districts, therefore the district is not losing any revenues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Find out what the City’s needs are. Immediate funds for special projects or other needs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For example: Suggest a PILOT – Payment in Lieu of Taxes. Could be a combination of an upfront payment and smaller payments annually or a single large payment upfront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C2A6C30F-01D0-5ADA-C6B9-A0A0C98829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63386"/>
          <a:stretch/>
        </p:blipFill>
        <p:spPr>
          <a:xfrm>
            <a:off x="10493374" y="361876"/>
            <a:ext cx="1463375" cy="12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59684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1F6610-89B3-7BFD-EDEE-FB7A02E296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3108" y="682625"/>
            <a:ext cx="7325784" cy="5494338"/>
          </a:xfrm>
        </p:spPr>
      </p:pic>
    </p:spTree>
    <p:extLst>
      <p:ext uri="{BB962C8B-B14F-4D97-AF65-F5344CB8AC3E}">
        <p14:creationId xmlns:p14="http://schemas.microsoft.com/office/powerpoint/2010/main" val="2486924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lastPrinted>1900-01-01T06:00:00.0000000Z</lastPrinted>
  <dcterms:created xsi:type="dcterms:W3CDTF">1900-01-01T06:00:00.0000000Z</dcterms:created>
  <dcterms:modified xsi:type="dcterms:W3CDTF">1900-01-01T06:00:00.0000000Z</dcterms:modified>
</coreProperties>
</file>