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docProps/core.xml" Id="rId3" /><Relationship Type="http://schemas.openxmlformats.org/officeDocument/2006/relationships/officeDocument" Target="ppt/presentation.xml" Id="rId1" /><Relationship Type="http://schemas.openxmlformats.org/officeDocument/2006/relationships/extended-properties" Target="docProps/app.xml" Id="rId4" 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/>
    <p:restoredTop sz="94703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99B36-9672-0C32-E556-8C413D1C4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C2518B-4FA4-8F5C-4870-E65342A794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F34F11-4287-3189-541A-C1F731BF3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BD5E-853B-8941-8B6B-AEB8A31B01D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B00DB1-F8BE-3F80-B780-DE79117BF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F3976-C5E5-FCE3-DEE5-EA91E6775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1305-4806-5D42-BAD0-7AE1B3B1F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580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4E9D4-E0DA-FBA3-159D-3226BEBD3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A5AC40-13D5-6D4C-B274-B410B2F155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A41D-3A33-4BFA-9FA7-9D2B6753D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BD5E-853B-8941-8B6B-AEB8A31B01D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D0F11A-5A37-C8BB-E523-7B67160B1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AB4B0F-D586-41B8-D5F0-4ADF52AB0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1305-4806-5D42-BAD0-7AE1B3B1F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043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D8D9D3-ABE7-C338-6832-8EE23AAE28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67BC1A-167C-0344-514D-007967E0D2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A0C451-3A0D-E7CC-C2F9-0E7CF79C1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BD5E-853B-8941-8B6B-AEB8A31B01D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869EA1-CDB7-F5ED-CEB9-FF53DEECF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474B33-7E62-61AC-46D4-336DD7192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1305-4806-5D42-BAD0-7AE1B3B1F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081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D09C9-2798-E2D9-9A17-6B5623A27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3059D2-69A0-1BA4-88FD-0A83AA6478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398DB7-5528-7F0B-3626-4C2F0E74C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BD5E-853B-8941-8B6B-AEB8A31B01D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DFC3A7-00EA-16B8-C015-F55A3AB17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AFAAB-8D65-23A3-0B87-1D98770CD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1305-4806-5D42-BAD0-7AE1B3B1F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978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FDB27-D654-9712-800A-ECE1465F9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B0792A-1950-93F3-578B-4476A234E3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B7D570-708B-B116-4AC4-A7B494189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BD5E-853B-8941-8B6B-AEB8A31B01D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B302D0-9E06-FE94-A2A9-DB35691B4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63D69-E055-4595-488F-D30C706AB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1305-4806-5D42-BAD0-7AE1B3B1F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76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CBA25-CCD2-45C6-A84C-135C0244D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EF877B-0942-A88A-D173-1AE3F175F9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C1406D-039E-8758-C97A-A25CDC4F53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D897B5-0C71-7BBB-85CE-0FED46A36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BD5E-853B-8941-8B6B-AEB8A31B01D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B0E9DA-DF4D-6A61-27D7-92B482FDF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CEFB08-2082-5890-4844-8CE735665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1305-4806-5D42-BAD0-7AE1B3B1F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428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E4A32-5C22-257B-3806-C2D47C3D4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71C90A-0024-2623-1FDA-BF714CCAE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124D9C-E9DC-9AD2-ACE1-E9DADEB402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8FB94C-060B-5FCD-E247-169590CDD3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B48ED9-A171-919A-B295-42C06BBB13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F77532-C7B3-53E0-1301-51848DFF4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BD5E-853B-8941-8B6B-AEB8A31B01D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D79EA5-65F1-A7D7-05DE-2A7D24FC7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528CD2-C92B-07F1-E329-FA0C3B221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1305-4806-5D42-BAD0-7AE1B3B1F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443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D1F1C-6D41-614D-266B-D8764BD49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AEB264-5C09-DFD5-CB55-4CD303DD3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BD5E-853B-8941-8B6B-AEB8A31B01D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B35DDD-F9B1-023C-B2E6-1E88D26F9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75D1E9-401D-66CF-6B61-7979043E8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1305-4806-5D42-BAD0-7AE1B3B1F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068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98B6C9-5A7F-01FC-DC03-8FF3AC640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BD5E-853B-8941-8B6B-AEB8A31B01D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722DF6-91C0-9D85-FE5B-DD0711B2F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444279-C50F-FB96-F172-720488DAB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1305-4806-5D42-BAD0-7AE1B3B1F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247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72F78-9270-9942-B0C2-BF24B33F7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F0406-EA1B-0ACA-C375-E0B764214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3F6ADB-B8A2-3531-D954-E0A807186A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97141A-CDF3-C086-95E5-640AA0EC5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BD5E-853B-8941-8B6B-AEB8A31B01D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94C2F3-5D7A-EFDE-9DD2-B9B37C02F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4877A3-21EA-C822-405A-741A98DDC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1305-4806-5D42-BAD0-7AE1B3B1F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854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44305-0952-4904-AD49-C7FE3FE50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79DABB-0584-BEE9-45B9-D022AB60A8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E0FBEA-8EA8-DCB8-CD38-EE82B2B3FD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36559B-906A-E267-F190-228575F0C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BD5E-853B-8941-8B6B-AEB8A31B01D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FA558D-2566-9F96-B286-11F39EA22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5AA5AD-B61A-AD88-2535-952C75FAA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1305-4806-5D42-BAD0-7AE1B3B1F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39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78F716-DDCA-F94C-0870-D37854A9A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961329-8D55-8BE7-0B4B-A87DEAB067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8BD9B-34C8-8E72-4CE3-7AD512158B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3DBD5E-853B-8941-8B6B-AEB8A31B01D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33D2F7-8F84-86A4-B2E2-FD90BDEB16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E9D24-5119-DEE5-2E43-7FA2FC82B7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521305-4806-5D42-BAD0-7AE1B3B1F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27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7F0A9-436E-030D-DA1D-A6AEE359CF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Getting Local Buy-In</a:t>
            </a:r>
          </a:p>
        </p:txBody>
      </p:sp>
    </p:spTree>
    <p:extLst>
      <p:ext uri="{BB962C8B-B14F-4D97-AF65-F5344CB8AC3E}">
        <p14:creationId xmlns:p14="http://schemas.microsoft.com/office/powerpoint/2010/main" val="3167718629"/>
      </p:ext>
    </p:extLst>
  </p:cSld>
  <p:clrMapOvr>
    <a:masterClrMapping/>
  </p:clrMapOvr>
</p:sld>
</file>

<file path=ppt/slides/slide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CC152-A951-3E74-B6AF-61FCA6C45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“Getting Local Buy-In”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8E7BD-6CBC-B96F-2A4E-3808235EE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Contact Economic Development and City to Discuss Proposed Community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Setup a meeting with City Manager and Cities that have a Housing Agency, set a meeting with the appropriate persons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 an economic model showing the public benefit to the City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a partnership with the City if they have a Public Facility Corporation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out what the City needs are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Keep the discussions at a high level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Explain the public benefit to the City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 a financial model that shows the public benefit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affordable housing as a benefit for attracting businesses</a:t>
            </a:r>
          </a:p>
          <a:p>
            <a:pPr lvl="1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A blue and black logo&#10;&#10;Description automatically generated">
            <a:extLst>
              <a:ext uri="{FF2B5EF4-FFF2-40B4-BE49-F238E27FC236}">
                <a16:creationId xmlns:a16="http://schemas.microsoft.com/office/drawing/2014/main" id="{D2D4AB7A-41C3-6583-192B-A7A3532ACB5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r="63386"/>
          <a:stretch/>
        </p:blipFill>
        <p:spPr>
          <a:xfrm>
            <a:off x="10493374" y="361876"/>
            <a:ext cx="1463375" cy="120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544011"/>
      </p:ext>
    </p:extLst>
  </p:cSld>
  <p:clrMapOvr>
    <a:masterClrMapping/>
  </p:clrMapOvr>
</p:sld>
</file>

<file path=ppt/slides/slide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1EB72-40B3-5999-8124-D2F3F49F8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City Pushback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E1CFE-220A-6E26-69DE-49305909BA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Becoming more prevalent for Cities and Municipalities to push back on property tax exemptions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your research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Cities only receive a portion of property taxes collected by the county tax assessor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 If the total rate is 2.4 and the city portion is only 0.50, you can show what the 	city is actually receiving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Check the school district. Verify whether the district is a “Robin Hood” district meaning their excess funds are re-appropriated to less wealthy districts, therefore the district is not losing any revenues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Find out what the City’s needs are. Immediate funds for special projects or other needs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For example: Suggest a PILOT – Payment in Lieu of Taxes. Could be a combination of an upfront payment and smaller payments annually or a single large payment upfront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A blue and black logo&#10;&#10;Description automatically generated">
            <a:extLst>
              <a:ext uri="{FF2B5EF4-FFF2-40B4-BE49-F238E27FC236}">
                <a16:creationId xmlns:a16="http://schemas.microsoft.com/office/drawing/2014/main" id="{C2A6C30F-01D0-5ADA-C6B9-A0A0C988292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r="63386"/>
          <a:stretch/>
        </p:blipFill>
        <p:spPr>
          <a:xfrm>
            <a:off x="10493374" y="361876"/>
            <a:ext cx="1463375" cy="120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859684"/>
      </p:ext>
    </p:extLst>
  </p:cSld>
  <p:clrMapOvr>
    <a:masterClrMapping/>
  </p:clrMapOvr>
</p:sld>
</file>

<file path=ppt/slides/slide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D1F6610-89B3-7BFD-EDEE-FB7A02E296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3108" y="682625"/>
            <a:ext cx="7325784" cy="5494338"/>
          </a:xfrm>
        </p:spPr>
      </p:pic>
    </p:spTree>
    <p:extLst>
      <p:ext uri="{BB962C8B-B14F-4D97-AF65-F5344CB8AC3E}">
        <p14:creationId xmlns:p14="http://schemas.microsoft.com/office/powerpoint/2010/main" val="2486924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/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lastPrinted>1900-01-01T06:00:00.0000000Z</lastPrinted>
  <dcterms:created xsi:type="dcterms:W3CDTF">1900-01-01T06:00:00.0000000Z</dcterms:created>
  <dcterms:modified xsi:type="dcterms:W3CDTF">1900-01-01T06:00:00.0000000Z</dcterms:modified>
</coreProperties>
</file>