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99" r:id="rId4"/>
    <p:sldMasterId id="2147484201" r:id="rId5"/>
    <p:sldMasterId id="2147484235" r:id="rId6"/>
    <p:sldMasterId id="2147484238" r:id="rId7"/>
    <p:sldMasterId id="2147483733" r:id="rId8"/>
    <p:sldMasterId id="2147484241" r:id="rId9"/>
    <p:sldMasterId id="2147484298" r:id="rId10"/>
    <p:sldMasterId id="2147484301" r:id="rId11"/>
  </p:sldMasterIdLst>
  <p:notesMasterIdLst>
    <p:notesMasterId r:id="rId14"/>
  </p:notesMasterIdLst>
  <p:handoutMasterIdLst>
    <p:handoutMasterId r:id="rId15"/>
  </p:handoutMasterIdLst>
  <p:sldIdLst>
    <p:sldId id="988" r:id="rId12"/>
    <p:sldId id="984" r:id="rId13"/>
  </p:sldIdLst>
  <p:sldSz cx="12188825" cy="6858000"/>
  <p:notesSz cx="7010400" cy="9296400"/>
  <p:defaultTextStyle>
    <a:defPPr>
      <a:defRPr lang="en-US"/>
    </a:defPPr>
    <a:lvl1pPr algn="l" rtl="0" fontAlgn="base">
      <a:spcBef>
        <a:spcPct val="0"/>
      </a:spcBef>
      <a:spcAft>
        <a:spcPct val="0"/>
      </a:spcAft>
      <a:defRPr b="1" kern="1200">
        <a:solidFill>
          <a:schemeClr val="tx1"/>
        </a:solidFill>
        <a:latin typeface="Minion Pro"/>
        <a:ea typeface="+mn-ea"/>
        <a:cs typeface="Arial" pitchFamily="34" charset="0"/>
      </a:defRPr>
    </a:lvl1pPr>
    <a:lvl2pPr marL="455613" indent="1588" algn="l" rtl="0" fontAlgn="base">
      <a:spcBef>
        <a:spcPct val="0"/>
      </a:spcBef>
      <a:spcAft>
        <a:spcPct val="0"/>
      </a:spcAft>
      <a:defRPr b="1" kern="1200">
        <a:solidFill>
          <a:schemeClr val="tx1"/>
        </a:solidFill>
        <a:latin typeface="Minion Pro"/>
        <a:ea typeface="+mn-ea"/>
        <a:cs typeface="Arial" pitchFamily="34" charset="0"/>
      </a:defRPr>
    </a:lvl2pPr>
    <a:lvl3pPr marL="912813" indent="1588" algn="l" rtl="0" fontAlgn="base">
      <a:spcBef>
        <a:spcPct val="0"/>
      </a:spcBef>
      <a:spcAft>
        <a:spcPct val="0"/>
      </a:spcAft>
      <a:defRPr b="1" kern="1200">
        <a:solidFill>
          <a:schemeClr val="tx1"/>
        </a:solidFill>
        <a:latin typeface="Minion Pro"/>
        <a:ea typeface="+mn-ea"/>
        <a:cs typeface="Arial" pitchFamily="34" charset="0"/>
      </a:defRPr>
    </a:lvl3pPr>
    <a:lvl4pPr marL="1370013" indent="1588" algn="l" rtl="0" fontAlgn="base">
      <a:spcBef>
        <a:spcPct val="0"/>
      </a:spcBef>
      <a:spcAft>
        <a:spcPct val="0"/>
      </a:spcAft>
      <a:defRPr b="1" kern="1200">
        <a:solidFill>
          <a:schemeClr val="tx1"/>
        </a:solidFill>
        <a:latin typeface="Minion Pro"/>
        <a:ea typeface="+mn-ea"/>
        <a:cs typeface="Arial" pitchFamily="34" charset="0"/>
      </a:defRPr>
    </a:lvl4pPr>
    <a:lvl5pPr marL="1827213" indent="1588" algn="l" rtl="0" fontAlgn="base">
      <a:spcBef>
        <a:spcPct val="0"/>
      </a:spcBef>
      <a:spcAft>
        <a:spcPct val="0"/>
      </a:spcAft>
      <a:defRPr b="1" kern="1200">
        <a:solidFill>
          <a:schemeClr val="tx1"/>
        </a:solidFill>
        <a:latin typeface="Minion Pro"/>
        <a:ea typeface="+mn-ea"/>
        <a:cs typeface="Arial" pitchFamily="34" charset="0"/>
      </a:defRPr>
    </a:lvl5pPr>
    <a:lvl6pPr marL="2286000" algn="l" defTabSz="914400" rtl="0" eaLnBrk="1" latinLnBrk="0" hangingPunct="1">
      <a:defRPr b="1" kern="1200">
        <a:solidFill>
          <a:schemeClr val="tx1"/>
        </a:solidFill>
        <a:latin typeface="Minion Pro"/>
        <a:ea typeface="+mn-ea"/>
        <a:cs typeface="Arial" pitchFamily="34" charset="0"/>
      </a:defRPr>
    </a:lvl6pPr>
    <a:lvl7pPr marL="2743200" algn="l" defTabSz="914400" rtl="0" eaLnBrk="1" latinLnBrk="0" hangingPunct="1">
      <a:defRPr b="1" kern="1200">
        <a:solidFill>
          <a:schemeClr val="tx1"/>
        </a:solidFill>
        <a:latin typeface="Minion Pro"/>
        <a:ea typeface="+mn-ea"/>
        <a:cs typeface="Arial" pitchFamily="34" charset="0"/>
      </a:defRPr>
    </a:lvl7pPr>
    <a:lvl8pPr marL="3200400" algn="l" defTabSz="914400" rtl="0" eaLnBrk="1" latinLnBrk="0" hangingPunct="1">
      <a:defRPr b="1" kern="1200">
        <a:solidFill>
          <a:schemeClr val="tx1"/>
        </a:solidFill>
        <a:latin typeface="Minion Pro"/>
        <a:ea typeface="+mn-ea"/>
        <a:cs typeface="Arial" pitchFamily="34" charset="0"/>
      </a:defRPr>
    </a:lvl8pPr>
    <a:lvl9pPr marL="3657600" algn="l" defTabSz="914400" rtl="0" eaLnBrk="1" latinLnBrk="0" hangingPunct="1">
      <a:defRPr b="1" kern="1200">
        <a:solidFill>
          <a:schemeClr val="tx1"/>
        </a:solidFill>
        <a:latin typeface="Minion Pro"/>
        <a:ea typeface="+mn-ea"/>
        <a:cs typeface="Arial" pitchFamily="34" charset="0"/>
      </a:defRPr>
    </a:lvl9pPr>
  </p:defaultTextStyle>
  <p:extLst>
    <p:ext uri="{EFAFB233-063F-42B5-8137-9DF3F51BA10A}">
      <p15:sldGuideLst xmlns:p15="http://schemas.microsoft.com/office/powerpoint/2012/main">
        <p15:guide id="1" orient="horz" pos="96" userDrawn="1">
          <p15:clr>
            <a:srgbClr val="A4A3A4"/>
          </p15:clr>
        </p15:guide>
        <p15:guide id="2" pos="755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Payne (HTS)" initials="EP(" lastIdx="1" clrIdx="0">
    <p:extLst>
      <p:ext uri="{19B8F6BF-5375-455C-9EA6-DF929625EA0E}">
        <p15:presenceInfo xmlns:p15="http://schemas.microsoft.com/office/powerpoint/2012/main" userId="S::Ellen.Payne@hilltopsecurities.com::af2178c8-487a-43d7-9cef-e8193dcc65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B74"/>
    <a:srgbClr val="CCCB66"/>
    <a:srgbClr val="82C9EF"/>
    <a:srgbClr val="AD3A1C"/>
    <a:srgbClr val="617C8D"/>
    <a:srgbClr val="293B49"/>
    <a:srgbClr val="9B99CA"/>
    <a:srgbClr val="616C55"/>
    <a:srgbClr val="841818"/>
    <a:srgbClr val="AFC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autoAdjust="0"/>
    <p:restoredTop sz="90612" autoAdjust="0"/>
  </p:normalViewPr>
  <p:slideViewPr>
    <p:cSldViewPr snapToGrid="0">
      <p:cViewPr varScale="1">
        <p:scale>
          <a:sx n="102" d="100"/>
          <a:sy n="102" d="100"/>
        </p:scale>
        <p:origin x="1254" y="108"/>
      </p:cViewPr>
      <p:guideLst>
        <p:guide orient="horz" pos="96"/>
        <p:guide pos="75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516"/>
    </p:cViewPr>
  </p:sorterViewPr>
  <p:notesViewPr>
    <p:cSldViewPr snapToGrid="0">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9" y="2"/>
            <a:ext cx="3038475" cy="465137"/>
          </a:xfrm>
          <a:prstGeom prst="rect">
            <a:avLst/>
          </a:prstGeom>
          <a:noFill/>
          <a:ln w="9525">
            <a:noFill/>
            <a:miter lim="800000"/>
            <a:headEnd/>
            <a:tailEnd/>
          </a:ln>
        </p:spPr>
        <p:txBody>
          <a:bodyPr vert="horz" wrap="square" lIns="87924" tIns="43961" rIns="87924" bIns="43961" numCol="1" anchor="t" anchorCtr="0" compatLnSpc="1">
            <a:prstTxWarp prst="textNoShape">
              <a:avLst/>
            </a:prstTxWarp>
          </a:bodyPr>
          <a:lstStyle>
            <a:lvl1pPr defTabSz="876675">
              <a:defRPr sz="1200" b="0" dirty="0">
                <a:latin typeface="Arial" pitchFamily="34" charset="0"/>
              </a:defRPr>
            </a:lvl1pPr>
          </a:lstStyle>
          <a:p>
            <a:pPr>
              <a:defRPr/>
            </a:pPr>
            <a:endParaRPr lang="en-US" dirty="0"/>
          </a:p>
        </p:txBody>
      </p:sp>
      <p:sp>
        <p:nvSpPr>
          <p:cNvPr id="276483" name="Rectangle 3"/>
          <p:cNvSpPr>
            <a:spLocks noGrp="1" noChangeArrowheads="1"/>
          </p:cNvSpPr>
          <p:nvPr>
            <p:ph type="dt" sz="quarter" idx="1"/>
          </p:nvPr>
        </p:nvSpPr>
        <p:spPr bwMode="auto">
          <a:xfrm>
            <a:off x="3970346" y="2"/>
            <a:ext cx="3038475" cy="465137"/>
          </a:xfrm>
          <a:prstGeom prst="rect">
            <a:avLst/>
          </a:prstGeom>
          <a:noFill/>
          <a:ln w="9525">
            <a:noFill/>
            <a:miter lim="800000"/>
            <a:headEnd/>
            <a:tailEnd/>
          </a:ln>
        </p:spPr>
        <p:txBody>
          <a:bodyPr vert="horz" wrap="square" lIns="87924" tIns="43961" rIns="87924" bIns="43961" numCol="1" anchor="t" anchorCtr="0" compatLnSpc="1">
            <a:prstTxWarp prst="textNoShape">
              <a:avLst/>
            </a:prstTxWarp>
          </a:bodyPr>
          <a:lstStyle>
            <a:lvl1pPr algn="r" defTabSz="876675">
              <a:defRPr sz="1200" b="0" dirty="0">
                <a:latin typeface="Arial" pitchFamily="34" charset="0"/>
              </a:defRPr>
            </a:lvl1pPr>
          </a:lstStyle>
          <a:p>
            <a:pPr>
              <a:defRPr/>
            </a:pPr>
            <a:endParaRPr lang="en-US" dirty="0"/>
          </a:p>
        </p:txBody>
      </p:sp>
      <p:sp>
        <p:nvSpPr>
          <p:cNvPr id="276484" name="Rectangle 4"/>
          <p:cNvSpPr>
            <a:spLocks noGrp="1" noChangeArrowheads="1"/>
          </p:cNvSpPr>
          <p:nvPr>
            <p:ph type="ftr" sz="quarter" idx="2"/>
          </p:nvPr>
        </p:nvSpPr>
        <p:spPr bwMode="auto">
          <a:xfrm>
            <a:off x="9" y="8829677"/>
            <a:ext cx="3038475" cy="465137"/>
          </a:xfrm>
          <a:prstGeom prst="rect">
            <a:avLst/>
          </a:prstGeom>
          <a:noFill/>
          <a:ln w="9525">
            <a:noFill/>
            <a:miter lim="800000"/>
            <a:headEnd/>
            <a:tailEnd/>
          </a:ln>
        </p:spPr>
        <p:txBody>
          <a:bodyPr vert="horz" wrap="square" lIns="87924" tIns="43961" rIns="87924" bIns="43961" numCol="1" anchor="b" anchorCtr="0" compatLnSpc="1">
            <a:prstTxWarp prst="textNoShape">
              <a:avLst/>
            </a:prstTxWarp>
          </a:bodyPr>
          <a:lstStyle>
            <a:lvl1pPr defTabSz="876675">
              <a:defRPr sz="1200" b="0" dirty="0">
                <a:latin typeface="Arial" pitchFamily="34" charset="0"/>
              </a:defRPr>
            </a:lvl1pPr>
          </a:lstStyle>
          <a:p>
            <a:pPr>
              <a:defRPr/>
            </a:pPr>
            <a:endParaRPr lang="en-US" dirty="0"/>
          </a:p>
        </p:txBody>
      </p:sp>
      <p:sp>
        <p:nvSpPr>
          <p:cNvPr id="276485" name="Rectangle 5"/>
          <p:cNvSpPr>
            <a:spLocks noGrp="1" noChangeArrowheads="1"/>
          </p:cNvSpPr>
          <p:nvPr>
            <p:ph type="sldNum" sz="quarter" idx="3"/>
          </p:nvPr>
        </p:nvSpPr>
        <p:spPr bwMode="auto">
          <a:xfrm>
            <a:off x="3970346" y="8829677"/>
            <a:ext cx="3038475" cy="465137"/>
          </a:xfrm>
          <a:prstGeom prst="rect">
            <a:avLst/>
          </a:prstGeom>
          <a:noFill/>
          <a:ln w="9525">
            <a:noFill/>
            <a:miter lim="800000"/>
            <a:headEnd/>
            <a:tailEnd/>
          </a:ln>
        </p:spPr>
        <p:txBody>
          <a:bodyPr vert="horz" wrap="square" lIns="87924" tIns="43961" rIns="87924" bIns="43961" numCol="1" anchor="b" anchorCtr="0" compatLnSpc="1">
            <a:prstTxWarp prst="textNoShape">
              <a:avLst/>
            </a:prstTxWarp>
          </a:bodyPr>
          <a:lstStyle>
            <a:lvl1pPr algn="r" defTabSz="876675">
              <a:defRPr sz="1200" b="0">
                <a:latin typeface="Arial" pitchFamily="34" charset="0"/>
              </a:defRPr>
            </a:lvl1pPr>
          </a:lstStyle>
          <a:p>
            <a:pPr>
              <a:defRPr/>
            </a:pPr>
            <a:fld id="{08DDF0D1-A395-4BFA-97FE-E5E73E9F2505}" type="slidenum">
              <a:rPr lang="en-US"/>
              <a:pPr>
                <a:defRPr/>
              </a:pPr>
              <a:t>‹#›</a:t>
            </a:fld>
            <a:endParaRPr lang="en-US" dirty="0"/>
          </a:p>
        </p:txBody>
      </p:sp>
    </p:spTree>
    <p:extLst>
      <p:ext uri="{BB962C8B-B14F-4D97-AF65-F5344CB8AC3E}">
        <p14:creationId xmlns:p14="http://schemas.microsoft.com/office/powerpoint/2010/main" val="363167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bwMode="auto">
          <a:xfrm>
            <a:off x="8" y="2"/>
            <a:ext cx="3036888" cy="465137"/>
          </a:xfrm>
          <a:prstGeom prst="rect">
            <a:avLst/>
          </a:prstGeom>
          <a:noFill/>
          <a:ln w="9525">
            <a:noFill/>
            <a:miter lim="800000"/>
            <a:headEnd/>
            <a:tailEnd/>
          </a:ln>
        </p:spPr>
        <p:txBody>
          <a:bodyPr vert="horz" wrap="square" lIns="90368" tIns="45184" rIns="90368" bIns="45184" numCol="1" anchor="t" anchorCtr="0" compatLnSpc="1">
            <a:prstTxWarp prst="textNoShape">
              <a:avLst/>
            </a:prstTxWarp>
          </a:bodyPr>
          <a:lstStyle>
            <a:lvl1pPr defTabSz="902043">
              <a:defRPr sz="1200" b="0" dirty="0">
                <a:latin typeface="Arial" pitchFamily="34" charset="0"/>
              </a:defRPr>
            </a:lvl1pPr>
          </a:lstStyle>
          <a:p>
            <a:pPr>
              <a:defRPr/>
            </a:pPr>
            <a:endParaRPr lang="en-US" dirty="0"/>
          </a:p>
        </p:txBody>
      </p:sp>
      <p:sp>
        <p:nvSpPr>
          <p:cNvPr id="346115" name="Rectangle 3"/>
          <p:cNvSpPr>
            <a:spLocks noGrp="1" noChangeArrowheads="1"/>
          </p:cNvSpPr>
          <p:nvPr>
            <p:ph type="dt" idx="1"/>
          </p:nvPr>
        </p:nvSpPr>
        <p:spPr bwMode="auto">
          <a:xfrm>
            <a:off x="3971928" y="2"/>
            <a:ext cx="3036888" cy="465137"/>
          </a:xfrm>
          <a:prstGeom prst="rect">
            <a:avLst/>
          </a:prstGeom>
          <a:noFill/>
          <a:ln w="9525">
            <a:noFill/>
            <a:miter lim="800000"/>
            <a:headEnd/>
            <a:tailEnd/>
          </a:ln>
        </p:spPr>
        <p:txBody>
          <a:bodyPr vert="horz" wrap="square" lIns="90368" tIns="45184" rIns="90368" bIns="45184" numCol="1" anchor="t" anchorCtr="0" compatLnSpc="1">
            <a:prstTxWarp prst="textNoShape">
              <a:avLst/>
            </a:prstTxWarp>
          </a:bodyPr>
          <a:lstStyle>
            <a:lvl1pPr algn="r" defTabSz="902043">
              <a:defRPr sz="1200" b="0" dirty="0">
                <a:latin typeface="Arial" pitchFamily="34"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p:spPr>
      </p:sp>
      <p:sp>
        <p:nvSpPr>
          <p:cNvPr id="346117" name="Rectangle 5"/>
          <p:cNvSpPr>
            <a:spLocks noGrp="1" noChangeArrowheads="1"/>
          </p:cNvSpPr>
          <p:nvPr>
            <p:ph type="body" sz="quarter" idx="3"/>
          </p:nvPr>
        </p:nvSpPr>
        <p:spPr bwMode="auto">
          <a:xfrm>
            <a:off x="701681" y="4416432"/>
            <a:ext cx="5607050" cy="4183062"/>
          </a:xfrm>
          <a:prstGeom prst="rect">
            <a:avLst/>
          </a:prstGeom>
          <a:noFill/>
          <a:ln w="9525">
            <a:noFill/>
            <a:miter lim="800000"/>
            <a:headEnd/>
            <a:tailEnd/>
          </a:ln>
        </p:spPr>
        <p:txBody>
          <a:bodyPr vert="horz" wrap="square" lIns="90368" tIns="45184" rIns="90368" bIns="451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6118" name="Rectangle 6"/>
          <p:cNvSpPr>
            <a:spLocks noGrp="1" noChangeArrowheads="1"/>
          </p:cNvSpPr>
          <p:nvPr>
            <p:ph type="ftr" sz="quarter" idx="4"/>
          </p:nvPr>
        </p:nvSpPr>
        <p:spPr bwMode="auto">
          <a:xfrm>
            <a:off x="8" y="8829677"/>
            <a:ext cx="3036888" cy="465137"/>
          </a:xfrm>
          <a:prstGeom prst="rect">
            <a:avLst/>
          </a:prstGeom>
          <a:noFill/>
          <a:ln w="9525">
            <a:noFill/>
            <a:miter lim="800000"/>
            <a:headEnd/>
            <a:tailEnd/>
          </a:ln>
        </p:spPr>
        <p:txBody>
          <a:bodyPr vert="horz" wrap="square" lIns="90368" tIns="45184" rIns="90368" bIns="45184" numCol="1" anchor="b" anchorCtr="0" compatLnSpc="1">
            <a:prstTxWarp prst="textNoShape">
              <a:avLst/>
            </a:prstTxWarp>
          </a:bodyPr>
          <a:lstStyle>
            <a:lvl1pPr defTabSz="902043">
              <a:defRPr sz="1200" b="0" dirty="0">
                <a:latin typeface="Arial" pitchFamily="34" charset="0"/>
              </a:defRPr>
            </a:lvl1pPr>
          </a:lstStyle>
          <a:p>
            <a:pPr>
              <a:defRPr/>
            </a:pPr>
            <a:endParaRPr lang="en-US" dirty="0"/>
          </a:p>
        </p:txBody>
      </p:sp>
      <p:sp>
        <p:nvSpPr>
          <p:cNvPr id="346119" name="Rectangle 7"/>
          <p:cNvSpPr>
            <a:spLocks noGrp="1" noChangeArrowheads="1"/>
          </p:cNvSpPr>
          <p:nvPr>
            <p:ph type="sldNum" sz="quarter" idx="5"/>
          </p:nvPr>
        </p:nvSpPr>
        <p:spPr bwMode="auto">
          <a:xfrm>
            <a:off x="3971928" y="8829677"/>
            <a:ext cx="3036888" cy="465137"/>
          </a:xfrm>
          <a:prstGeom prst="rect">
            <a:avLst/>
          </a:prstGeom>
          <a:noFill/>
          <a:ln w="9525">
            <a:noFill/>
            <a:miter lim="800000"/>
            <a:headEnd/>
            <a:tailEnd/>
          </a:ln>
        </p:spPr>
        <p:txBody>
          <a:bodyPr vert="horz" wrap="square" lIns="90368" tIns="45184" rIns="90368" bIns="45184" numCol="1" anchor="b" anchorCtr="0" compatLnSpc="1">
            <a:prstTxWarp prst="textNoShape">
              <a:avLst/>
            </a:prstTxWarp>
          </a:bodyPr>
          <a:lstStyle>
            <a:lvl1pPr algn="r" defTabSz="902043">
              <a:defRPr sz="1200" b="0">
                <a:latin typeface="Arial" pitchFamily="34" charset="0"/>
              </a:defRPr>
            </a:lvl1pPr>
          </a:lstStyle>
          <a:p>
            <a:pPr>
              <a:defRPr/>
            </a:pPr>
            <a:fld id="{DF35000F-9488-4281-9759-2E903B633FB9}" type="slidenum">
              <a:rPr lang="en-US"/>
              <a:pPr>
                <a:defRPr/>
              </a:pPr>
              <a:t>‹#›</a:t>
            </a:fld>
            <a:endParaRPr lang="en-US" dirty="0"/>
          </a:p>
        </p:txBody>
      </p:sp>
    </p:spTree>
    <p:extLst>
      <p:ext uri="{BB962C8B-B14F-4D97-AF65-F5344CB8AC3E}">
        <p14:creationId xmlns:p14="http://schemas.microsoft.com/office/powerpoint/2010/main" val="703193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35000F-9488-4281-9759-2E903B633FB9}" type="slidenum">
              <a:rPr lang="en-US" smtClean="0"/>
              <a:pPr>
                <a:defRPr/>
              </a:pPr>
              <a:t>1</a:t>
            </a:fld>
            <a:endParaRPr lang="en-US" dirty="0"/>
          </a:p>
        </p:txBody>
      </p:sp>
    </p:spTree>
    <p:extLst>
      <p:ext uri="{BB962C8B-B14F-4D97-AF65-F5344CB8AC3E}">
        <p14:creationId xmlns:p14="http://schemas.microsoft.com/office/powerpoint/2010/main" val="132885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lectronic Cov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892999" y="2144716"/>
            <a:ext cx="8654066" cy="598487"/>
          </a:xfrm>
          <a:prstGeom prst="rect">
            <a:avLst/>
          </a:prstGeom>
        </p:spPr>
        <p:txBody>
          <a:bodyPr/>
          <a:lstStyle>
            <a:lvl1pPr marL="0" indent="0">
              <a:buNone/>
              <a:defRPr sz="3600" b="1">
                <a:solidFill>
                  <a:schemeClr val="tx1">
                    <a:lumMod val="65000"/>
                    <a:lumOff val="35000"/>
                  </a:schemeClr>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892998" y="2743201"/>
            <a:ext cx="8654066" cy="507076"/>
          </a:xfrm>
          <a:prstGeom prst="rect">
            <a:avLst/>
          </a:prstGeom>
        </p:spPr>
        <p:txBody>
          <a:bodyPr/>
          <a:lstStyle>
            <a:lvl1pPr marL="0" indent="0">
              <a:buNone/>
              <a:defRPr sz="2600" b="0">
                <a:solidFill>
                  <a:schemeClr val="tx1">
                    <a:lumMod val="65000"/>
                    <a:lumOff val="35000"/>
                  </a:schemeClr>
                </a:solidFill>
              </a:defRPr>
            </a:lvl1pPr>
          </a:lstStyle>
          <a:p>
            <a:pPr lvl="0"/>
            <a:r>
              <a:rPr lang="en-US" dirty="0"/>
              <a:t>SUBTITLE GOES HERE</a:t>
            </a:r>
          </a:p>
        </p:txBody>
      </p:sp>
      <p:cxnSp>
        <p:nvCxnSpPr>
          <p:cNvPr id="8" name="Straight Connector 7">
            <a:extLst>
              <a:ext uri="{FF2B5EF4-FFF2-40B4-BE49-F238E27FC236}">
                <a16:creationId xmlns:a16="http://schemas.microsoft.com/office/drawing/2014/main" id="{EABE00A5-2C5C-4975-AD4F-27854A531270}"/>
              </a:ext>
            </a:extLst>
          </p:cNvPr>
          <p:cNvCxnSpPr>
            <a:cxnSpLocks/>
          </p:cNvCxnSpPr>
          <p:nvPr userDrawn="1"/>
        </p:nvCxnSpPr>
        <p:spPr>
          <a:xfrm>
            <a:off x="1037255" y="3518452"/>
            <a:ext cx="1252125" cy="0"/>
          </a:xfrm>
          <a:prstGeom prst="line">
            <a:avLst/>
          </a:prstGeom>
          <a:ln w="44450" cap="rnd">
            <a:solidFill>
              <a:schemeClr val="tx1">
                <a:lumMod val="75000"/>
                <a:lumOff val="2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9E36847F-39ED-6E46-90BC-23398A27BCBE}"/>
              </a:ext>
            </a:extLst>
          </p:cNvPr>
          <p:cNvSpPr>
            <a:spLocks noGrp="1"/>
          </p:cNvSpPr>
          <p:nvPr>
            <p:ph type="dt" sz="half" idx="2"/>
          </p:nvPr>
        </p:nvSpPr>
        <p:spPr>
          <a:xfrm>
            <a:off x="892997" y="6353730"/>
            <a:ext cx="6497474" cy="365125"/>
          </a:xfrm>
          <a:prstGeom prst="rect">
            <a:avLst/>
          </a:prstGeom>
        </p:spPr>
        <p:txBody>
          <a:bodyPr vert="horz" lIns="91440" tIns="45720" rIns="91440" bIns="45720" rtlCol="0" anchor="ctr"/>
          <a:lstStyle>
            <a:lvl1pPr algn="l">
              <a:defRPr sz="1000" b="0">
                <a:solidFill>
                  <a:srgbClr val="686663"/>
                </a:solidFill>
                <a:latin typeface="Arial Narrow" panose="020B0606020202030204" pitchFamily="34" charset="0"/>
              </a:defRPr>
            </a:lvl1pPr>
          </a:lstStyle>
          <a:p>
            <a:r>
              <a:rPr lang="en-US" dirty="0"/>
              <a:t>© 2023 Hilltop Securities Inc. | All rights reserved | Member: NYSE/FINRA/SIPC</a:t>
            </a:r>
          </a:p>
        </p:txBody>
      </p:sp>
      <p:sp>
        <p:nvSpPr>
          <p:cNvPr id="12" name="Text Placeholder 5">
            <a:extLst>
              <a:ext uri="{FF2B5EF4-FFF2-40B4-BE49-F238E27FC236}">
                <a16:creationId xmlns:a16="http://schemas.microsoft.com/office/drawing/2014/main" id="{D9D69210-65FD-4A9B-A63C-3B941E31AE8C}"/>
              </a:ext>
            </a:extLst>
          </p:cNvPr>
          <p:cNvSpPr>
            <a:spLocks noGrp="1"/>
          </p:cNvSpPr>
          <p:nvPr>
            <p:ph type="body" sz="quarter" idx="14" hasCustomPrompt="1"/>
          </p:nvPr>
        </p:nvSpPr>
        <p:spPr>
          <a:xfrm>
            <a:off x="893000" y="3793317"/>
            <a:ext cx="6354695" cy="365122"/>
          </a:xfrm>
          <a:prstGeom prst="rect">
            <a:avLst/>
          </a:prstGeom>
        </p:spPr>
        <p:txBody>
          <a:bodyPr/>
          <a:lstStyle>
            <a:lvl1pPr marL="0" indent="0">
              <a:buNone/>
              <a:defRPr sz="2000" b="0">
                <a:solidFill>
                  <a:schemeClr val="tx1">
                    <a:lumMod val="65000"/>
                    <a:lumOff val="35000"/>
                  </a:schemeClr>
                </a:solidFill>
              </a:defRPr>
            </a:lvl1pPr>
          </a:lstStyle>
          <a:p>
            <a:pPr lvl="0"/>
            <a:r>
              <a:rPr lang="en-US" dirty="0"/>
              <a:t>Date goes here</a:t>
            </a:r>
          </a:p>
        </p:txBody>
      </p:sp>
    </p:spTree>
    <p:extLst>
      <p:ext uri="{BB962C8B-B14F-4D97-AF65-F5344CB8AC3E}">
        <p14:creationId xmlns:p14="http://schemas.microsoft.com/office/powerpoint/2010/main" val="292039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noFill/>
        </p:spPr>
        <p:txBody>
          <a:bodyPr wrap="square" lIns="45720" rIns="45720"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noFill/>
        </p:spPr>
        <p:txBody>
          <a:bodyPr wrap="square" lIns="45720" rIns="45720"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15405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249236"/>
            <a:ext cx="5251229" cy="450586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249236"/>
            <a:ext cx="5251229" cy="450586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869678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4296398"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4296398"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7986104"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7986104"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643936" y="1544886"/>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643936" y="1209310"/>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43197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4296398"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4296398" y="1218461"/>
            <a:ext cx="357910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7986104"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7986104" y="1218461"/>
            <a:ext cx="357910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643936" y="1544886"/>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643936" y="1209310"/>
            <a:ext cx="357910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97745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4296398" y="1218459"/>
            <a:ext cx="3579101" cy="453664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7986104" y="1218459"/>
            <a:ext cx="3579101" cy="453664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643936" y="1209308"/>
            <a:ext cx="3579101" cy="453664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49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w/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6"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a:extLst>
              <a:ext uri="{FF2B5EF4-FFF2-40B4-BE49-F238E27FC236}">
                <a16:creationId xmlns:a16="http://schemas.microsoft.com/office/drawing/2014/main" id="{49D76FC6-586F-4BE9-8F80-D7ACD990A10C}"/>
              </a:ext>
            </a:extLst>
          </p:cNvPr>
          <p:cNvSpPr>
            <a:spLocks noGrp="1"/>
          </p:cNvSpPr>
          <p:nvPr>
            <p:ph type="body" sz="quarter" idx="37"/>
          </p:nvPr>
        </p:nvSpPr>
        <p:spPr>
          <a:xfrm>
            <a:off x="643935" y="3489046"/>
            <a:ext cx="10946927" cy="307777"/>
          </a:xfrm>
          <a:prstGeom prst="rect">
            <a:avLst/>
          </a:prstGeom>
          <a:solidFill>
            <a:srgbClr val="00338D"/>
          </a:solidFill>
        </p:spPr>
        <p:txBody>
          <a:bodyPr wrap="square" lIns="45720" rIns="45720"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6255125"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6"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9485499A-9148-49B4-AEFD-7213D3094FFA}"/>
              </a:ext>
            </a:extLst>
          </p:cNvPr>
          <p:cNvSpPr>
            <a:spLocks noGrp="1"/>
          </p:cNvSpPr>
          <p:nvPr>
            <p:ph sz="quarter" idx="35"/>
          </p:nvPr>
        </p:nvSpPr>
        <p:spPr>
          <a:xfrm>
            <a:off x="652399" y="3838435"/>
            <a:ext cx="10938463"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199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w/Text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643935" y="3489046"/>
            <a:ext cx="10946927" cy="307777"/>
          </a:xfrm>
          <a:prstGeom prst="rect">
            <a:avLst/>
          </a:prstGeom>
          <a:noFill/>
        </p:spPr>
        <p:txBody>
          <a:bodyPr wrap="square" lIns="45720" rIns="45720"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6255125"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Content Placeholder 8">
            <a:extLst>
              <a:ext uri="{FF2B5EF4-FFF2-40B4-BE49-F238E27FC236}">
                <a16:creationId xmlns:a16="http://schemas.microsoft.com/office/drawing/2014/main" id="{569A182D-E7E9-4016-96FC-8BCA3F34B244}"/>
              </a:ext>
            </a:extLst>
          </p:cNvPr>
          <p:cNvSpPr>
            <a:spLocks noGrp="1"/>
          </p:cNvSpPr>
          <p:nvPr>
            <p:ph sz="quarter" idx="29"/>
          </p:nvPr>
        </p:nvSpPr>
        <p:spPr>
          <a:xfrm>
            <a:off x="656766"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5" name="Content Placeholder 8">
            <a:extLst>
              <a:ext uri="{FF2B5EF4-FFF2-40B4-BE49-F238E27FC236}">
                <a16:creationId xmlns:a16="http://schemas.microsoft.com/office/drawing/2014/main" id="{7A9EBFA8-01B2-42DA-B148-BA48615530E6}"/>
              </a:ext>
            </a:extLst>
          </p:cNvPr>
          <p:cNvSpPr>
            <a:spLocks noGrp="1"/>
          </p:cNvSpPr>
          <p:nvPr>
            <p:ph sz="quarter" idx="35"/>
          </p:nvPr>
        </p:nvSpPr>
        <p:spPr>
          <a:xfrm>
            <a:off x="652399" y="3838435"/>
            <a:ext cx="10938463"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248E40F-8843-4121-80DC-62808323F3F0}"/>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2475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no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14989"/>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652399" y="3560143"/>
            <a:ext cx="10938463" cy="2185416"/>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6255125" y="1214989"/>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Tree>
    <p:extLst>
      <p:ext uri="{BB962C8B-B14F-4D97-AF65-F5344CB8AC3E}">
        <p14:creationId xmlns:p14="http://schemas.microsoft.com/office/powerpoint/2010/main" val="70942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w/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6"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6255125"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6" y="1503220"/>
            <a:ext cx="5324265" cy="425545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Text Placeholder 2">
            <a:extLst>
              <a:ext uri="{FF2B5EF4-FFF2-40B4-BE49-F238E27FC236}">
                <a16:creationId xmlns:a16="http://schemas.microsoft.com/office/drawing/2014/main" id="{65D3066B-1403-426E-91F0-D6C72F33065F}"/>
              </a:ext>
            </a:extLst>
          </p:cNvPr>
          <p:cNvSpPr>
            <a:spLocks noGrp="1"/>
          </p:cNvSpPr>
          <p:nvPr>
            <p:ph type="body" sz="quarter" idx="40"/>
          </p:nvPr>
        </p:nvSpPr>
        <p:spPr>
          <a:xfrm>
            <a:off x="6272792" y="3490835"/>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4" name="Content Placeholder 8">
            <a:extLst>
              <a:ext uri="{FF2B5EF4-FFF2-40B4-BE49-F238E27FC236}">
                <a16:creationId xmlns:a16="http://schemas.microsoft.com/office/drawing/2014/main" id="{4AE53C82-B688-44B5-A335-F194C41E910E}"/>
              </a:ext>
            </a:extLst>
          </p:cNvPr>
          <p:cNvSpPr>
            <a:spLocks noGrp="1"/>
          </p:cNvSpPr>
          <p:nvPr>
            <p:ph sz="quarter" idx="41"/>
          </p:nvPr>
        </p:nvSpPr>
        <p:spPr>
          <a:xfrm>
            <a:off x="6272792" y="3842224"/>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9819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w/Text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3" name="Text Placeholder 2">
            <a:extLst>
              <a:ext uri="{FF2B5EF4-FFF2-40B4-BE49-F238E27FC236}">
                <a16:creationId xmlns:a16="http://schemas.microsoft.com/office/drawing/2014/main" id="{E590B8B6-4BBA-42A0-9E9D-36F46744229E}"/>
              </a:ext>
            </a:extLst>
          </p:cNvPr>
          <p:cNvSpPr>
            <a:spLocks noGrp="1"/>
          </p:cNvSpPr>
          <p:nvPr>
            <p:ph type="body" sz="quarter" idx="30"/>
          </p:nvPr>
        </p:nvSpPr>
        <p:spPr>
          <a:xfrm>
            <a:off x="656766"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9" name="Text Placeholder 2">
            <a:extLst>
              <a:ext uri="{FF2B5EF4-FFF2-40B4-BE49-F238E27FC236}">
                <a16:creationId xmlns:a16="http://schemas.microsoft.com/office/drawing/2014/main" id="{5A7E2D6F-9C6A-44FA-ACA5-3A245B4A898B}"/>
              </a:ext>
            </a:extLst>
          </p:cNvPr>
          <p:cNvSpPr>
            <a:spLocks noGrp="1"/>
          </p:cNvSpPr>
          <p:nvPr>
            <p:ph type="body" sz="quarter" idx="39"/>
          </p:nvPr>
        </p:nvSpPr>
        <p:spPr>
          <a:xfrm>
            <a:off x="6255125"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5CE2BD60-60AA-4BC6-87FA-866710927B11}"/>
              </a:ext>
            </a:extLst>
          </p:cNvPr>
          <p:cNvSpPr>
            <a:spLocks noGrp="1"/>
          </p:cNvSpPr>
          <p:nvPr>
            <p:ph sz="quarter" idx="29"/>
          </p:nvPr>
        </p:nvSpPr>
        <p:spPr>
          <a:xfrm>
            <a:off x="656766" y="1503220"/>
            <a:ext cx="5324265" cy="425545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6455F021-F7C5-4A7D-B0BB-919F851AB163}"/>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1A86F2A0-7A3C-4B2B-89F1-C126870366E8}"/>
              </a:ext>
            </a:extLst>
          </p:cNvPr>
          <p:cNvSpPr>
            <a:spLocks noGrp="1"/>
          </p:cNvSpPr>
          <p:nvPr>
            <p:ph type="body" sz="quarter" idx="40"/>
          </p:nvPr>
        </p:nvSpPr>
        <p:spPr>
          <a:xfrm>
            <a:off x="6272792" y="3490835"/>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3" name="Content Placeholder 8">
            <a:extLst>
              <a:ext uri="{FF2B5EF4-FFF2-40B4-BE49-F238E27FC236}">
                <a16:creationId xmlns:a16="http://schemas.microsoft.com/office/drawing/2014/main" id="{A32551F2-2452-433C-A6C8-33655F544034}"/>
              </a:ext>
            </a:extLst>
          </p:cNvPr>
          <p:cNvSpPr>
            <a:spLocks noGrp="1"/>
          </p:cNvSpPr>
          <p:nvPr>
            <p:ph sz="quarter" idx="41"/>
          </p:nvPr>
        </p:nvSpPr>
        <p:spPr>
          <a:xfrm>
            <a:off x="6272792" y="3842224"/>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83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nt Cov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893001" y="2144716"/>
            <a:ext cx="8652774" cy="598487"/>
          </a:xfrm>
          <a:prstGeom prst="rect">
            <a:avLst/>
          </a:prstGeom>
        </p:spPr>
        <p:txBody>
          <a:bodyPr anchor="b"/>
          <a:lstStyle>
            <a:lvl1pPr marL="0" indent="0">
              <a:buNone/>
              <a:defRPr sz="3600" b="1">
                <a:solidFill>
                  <a:srgbClr val="00338D"/>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893000" y="2743201"/>
            <a:ext cx="8652774" cy="507076"/>
          </a:xfrm>
          <a:prstGeom prst="rect">
            <a:avLst/>
          </a:prstGeom>
        </p:spPr>
        <p:txBody>
          <a:bodyPr/>
          <a:lstStyle>
            <a:lvl1pPr marL="0" indent="0">
              <a:buNone/>
              <a:defRPr sz="2600" b="0">
                <a:solidFill>
                  <a:schemeClr val="tx1">
                    <a:lumMod val="65000"/>
                    <a:lumOff val="35000"/>
                  </a:schemeClr>
                </a:solidFill>
              </a:defRPr>
            </a:lvl1pPr>
          </a:lstStyle>
          <a:p>
            <a:pPr lvl="0"/>
            <a:r>
              <a:rPr lang="en-US" dirty="0"/>
              <a:t>SUBTITLE GOES HERE</a:t>
            </a:r>
          </a:p>
        </p:txBody>
      </p:sp>
      <p:cxnSp>
        <p:nvCxnSpPr>
          <p:cNvPr id="8" name="Straight Connector 7">
            <a:extLst>
              <a:ext uri="{FF2B5EF4-FFF2-40B4-BE49-F238E27FC236}">
                <a16:creationId xmlns:a16="http://schemas.microsoft.com/office/drawing/2014/main" id="{EABE00A5-2C5C-4975-AD4F-27854A531270}"/>
              </a:ext>
            </a:extLst>
          </p:cNvPr>
          <p:cNvCxnSpPr/>
          <p:nvPr userDrawn="1"/>
        </p:nvCxnSpPr>
        <p:spPr>
          <a:xfrm>
            <a:off x="1063752" y="3429000"/>
            <a:ext cx="1252125" cy="0"/>
          </a:xfrm>
          <a:prstGeom prst="line">
            <a:avLst/>
          </a:prstGeom>
          <a:ln w="44450" cap="rnd">
            <a:solidFill>
              <a:schemeClr val="tx1">
                <a:lumMod val="75000"/>
                <a:lumOff val="2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D74A8A15-AD26-45B2-83F6-E53C2074F52B}"/>
              </a:ext>
            </a:extLst>
          </p:cNvPr>
          <p:cNvSpPr>
            <a:spLocks noGrp="1"/>
          </p:cNvSpPr>
          <p:nvPr>
            <p:ph type="body" sz="quarter" idx="14" hasCustomPrompt="1"/>
          </p:nvPr>
        </p:nvSpPr>
        <p:spPr>
          <a:xfrm>
            <a:off x="893000" y="3793317"/>
            <a:ext cx="6354695" cy="365122"/>
          </a:xfrm>
          <a:prstGeom prst="rect">
            <a:avLst/>
          </a:prstGeom>
        </p:spPr>
        <p:txBody>
          <a:bodyPr/>
          <a:lstStyle>
            <a:lvl1pPr marL="0" indent="0">
              <a:buNone/>
              <a:defRPr sz="2000" b="0">
                <a:solidFill>
                  <a:schemeClr val="tx1">
                    <a:lumMod val="65000"/>
                    <a:lumOff val="35000"/>
                  </a:schemeClr>
                </a:solidFill>
              </a:defRPr>
            </a:lvl1pPr>
          </a:lstStyle>
          <a:p>
            <a:pPr lvl="0"/>
            <a:r>
              <a:rPr lang="en-US" dirty="0"/>
              <a:t>Date goes here</a:t>
            </a:r>
          </a:p>
        </p:txBody>
      </p:sp>
    </p:spTree>
    <p:extLst>
      <p:ext uri="{BB962C8B-B14F-4D97-AF65-F5344CB8AC3E}">
        <p14:creationId xmlns:p14="http://schemas.microsoft.com/office/powerpoint/2010/main" val="144028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no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14989"/>
            <a:ext cx="5324265" cy="453057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6255125" y="1214989"/>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Content Placeholder 8">
            <a:extLst>
              <a:ext uri="{FF2B5EF4-FFF2-40B4-BE49-F238E27FC236}">
                <a16:creationId xmlns:a16="http://schemas.microsoft.com/office/drawing/2014/main" id="{E2A01FB4-57ED-45A7-BC97-99D361F484EF}"/>
              </a:ext>
            </a:extLst>
          </p:cNvPr>
          <p:cNvSpPr>
            <a:spLocks noGrp="1"/>
          </p:cNvSpPr>
          <p:nvPr>
            <p:ph sz="quarter" idx="39"/>
          </p:nvPr>
        </p:nvSpPr>
        <p:spPr>
          <a:xfrm>
            <a:off x="6266599" y="3562076"/>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959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720071"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6208807"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720071" y="3550005"/>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6208807" y="3550005"/>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9905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720071"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6208807"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720071" y="3550005"/>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6208807" y="3550005"/>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33052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218459"/>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218459"/>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720071" y="3550003"/>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6208807" y="3550003"/>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37272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umn w/Bar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4" y="3854489"/>
            <a:ext cx="10921270"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4" y="3518909"/>
            <a:ext cx="10921270"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283307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Column w/Text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4" y="3854489"/>
            <a:ext cx="10921270"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4" y="3518909"/>
            <a:ext cx="10921270"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94249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Column no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09308"/>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4" y="3518908"/>
            <a:ext cx="10921270"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361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6-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4309228"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4309228" y="35280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7998934"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7998934" y="35280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6" y="38544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6" y="3518909"/>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674833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6-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4309228"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4309228" y="35280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7998934"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7998934" y="35280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6" y="38544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6" y="3518909"/>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48512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6-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09308"/>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4309228" y="35280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7998934" y="35280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6" y="3518908"/>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75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Style 2">
    <p:spTree>
      <p:nvGrpSpPr>
        <p:cNvPr id="1" name=""/>
        <p:cNvGrpSpPr/>
        <p:nvPr/>
      </p:nvGrpSpPr>
      <p:grpSpPr>
        <a:xfrm>
          <a:off x="0" y="0"/>
          <a:ext cx="0" cy="0"/>
          <a:chOff x="0" y="0"/>
          <a:chExt cx="0" cy="0"/>
        </a:xfrm>
      </p:grpSpPr>
      <p:sp>
        <p:nvSpPr>
          <p:cNvPr id="12" name="Content Placeholder 8"/>
          <p:cNvSpPr>
            <a:spLocks noGrp="1"/>
          </p:cNvSpPr>
          <p:nvPr>
            <p:ph sz="quarter" idx="19"/>
          </p:nvPr>
        </p:nvSpPr>
        <p:spPr>
          <a:xfrm>
            <a:off x="609441" y="874647"/>
            <a:ext cx="10766795" cy="3735857"/>
          </a:xfrm>
          <a:prstGeom prst="rect">
            <a:avLst/>
          </a:prstGeom>
        </p:spPr>
        <p:txBody>
          <a:bodyPr/>
          <a:lstStyle>
            <a:lvl1pPr marL="0" indent="0">
              <a:lnSpc>
                <a:spcPct val="150000"/>
              </a:lnSpc>
              <a:spcBef>
                <a:spcPts val="0"/>
              </a:spcBef>
              <a:buFontTx/>
              <a:buNone/>
              <a:defRPr sz="1600">
                <a:solidFill>
                  <a:schemeClr val="tx1">
                    <a:lumMod val="65000"/>
                    <a:lumOff val="35000"/>
                  </a:schemeClr>
                </a:solidFill>
                <a:latin typeface="Calibri" panose="020F0502020204030204" pitchFamily="34" charset="0"/>
                <a:cs typeface="Calibri" panose="020F0502020204030204" pitchFamily="34" charset="0"/>
              </a:defRPr>
            </a:lvl1pPr>
            <a:lvl2pPr>
              <a:lnSpc>
                <a:spcPct val="130000"/>
              </a:lnSpc>
              <a:spcBef>
                <a:spcPts val="0"/>
              </a:spcBef>
              <a:defRPr sz="1400">
                <a:solidFill>
                  <a:srgbClr val="686663"/>
                </a:solidFill>
                <a:latin typeface="+mj-lt"/>
              </a:defRPr>
            </a:lvl2pPr>
            <a:lvl3pPr>
              <a:lnSpc>
                <a:spcPct val="130000"/>
              </a:lnSpc>
              <a:spcBef>
                <a:spcPts val="0"/>
              </a:spcBef>
              <a:buFont typeface="Courier New" pitchFamily="49" charset="0"/>
              <a:buChar char="o"/>
              <a:defRPr sz="1400">
                <a:solidFill>
                  <a:srgbClr val="686663"/>
                </a:solidFill>
                <a:latin typeface="+mj-lt"/>
              </a:defRPr>
            </a:lvl3pPr>
          </a:lstStyle>
          <a:p>
            <a:pPr lvl="0"/>
            <a:r>
              <a:rPr lang="en-US" dirty="0"/>
              <a:t>Click to edit Master text styles</a:t>
            </a:r>
          </a:p>
          <a:p>
            <a:pPr lvl="0"/>
            <a:r>
              <a:rPr lang="en-US" dirty="0"/>
              <a:t>	</a:t>
            </a:r>
          </a:p>
        </p:txBody>
      </p:sp>
      <p:sp>
        <p:nvSpPr>
          <p:cNvPr id="7" name="Text Placeholder 10">
            <a:extLst>
              <a:ext uri="{FF2B5EF4-FFF2-40B4-BE49-F238E27FC236}">
                <a16:creationId xmlns:a16="http://schemas.microsoft.com/office/drawing/2014/main" id="{C12F7B46-1B39-4445-BE03-762759023108}"/>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Tree>
    <p:extLst>
      <p:ext uri="{BB962C8B-B14F-4D97-AF65-F5344CB8AC3E}">
        <p14:creationId xmlns:p14="http://schemas.microsoft.com/office/powerpoint/2010/main" val="2011975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Column w/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374435"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93547"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47435"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8813467"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3374435"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6093547"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647435"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8813467"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1" name="Content Placeholder 8">
            <a:extLst>
              <a:ext uri="{FF2B5EF4-FFF2-40B4-BE49-F238E27FC236}">
                <a16:creationId xmlns:a16="http://schemas.microsoft.com/office/drawing/2014/main" id="{16FF31A0-2940-45A5-ABC1-F4E533477E62}"/>
              </a:ext>
            </a:extLst>
          </p:cNvPr>
          <p:cNvSpPr>
            <a:spLocks noGrp="1"/>
          </p:cNvSpPr>
          <p:nvPr>
            <p:ph sz="quarter" idx="41"/>
          </p:nvPr>
        </p:nvSpPr>
        <p:spPr>
          <a:xfrm>
            <a:off x="3381082"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2" name="Content Placeholder 8">
            <a:extLst>
              <a:ext uri="{FF2B5EF4-FFF2-40B4-BE49-F238E27FC236}">
                <a16:creationId xmlns:a16="http://schemas.microsoft.com/office/drawing/2014/main" id="{D8B56A11-CDCB-412A-B119-5F1202969FDD}"/>
              </a:ext>
            </a:extLst>
          </p:cNvPr>
          <p:cNvSpPr>
            <a:spLocks noGrp="1"/>
          </p:cNvSpPr>
          <p:nvPr>
            <p:ph sz="quarter" idx="42"/>
          </p:nvPr>
        </p:nvSpPr>
        <p:spPr>
          <a:xfrm>
            <a:off x="6102394"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3" name="Content Placeholder 8">
            <a:extLst>
              <a:ext uri="{FF2B5EF4-FFF2-40B4-BE49-F238E27FC236}">
                <a16:creationId xmlns:a16="http://schemas.microsoft.com/office/drawing/2014/main" id="{CDD6B2C3-D21C-463B-B706-F2A32E4FAEE7}"/>
              </a:ext>
            </a:extLst>
          </p:cNvPr>
          <p:cNvSpPr>
            <a:spLocks noGrp="1"/>
          </p:cNvSpPr>
          <p:nvPr>
            <p:ph sz="quarter" idx="43"/>
          </p:nvPr>
        </p:nvSpPr>
        <p:spPr>
          <a:xfrm>
            <a:off x="8824110"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4" name="Content Placeholder 8">
            <a:extLst>
              <a:ext uri="{FF2B5EF4-FFF2-40B4-BE49-F238E27FC236}">
                <a16:creationId xmlns:a16="http://schemas.microsoft.com/office/drawing/2014/main" id="{2CF3A890-62C7-4325-A668-1A7A595ADD2D}"/>
              </a:ext>
            </a:extLst>
          </p:cNvPr>
          <p:cNvSpPr>
            <a:spLocks noGrp="1"/>
          </p:cNvSpPr>
          <p:nvPr>
            <p:ph sz="quarter" idx="29"/>
          </p:nvPr>
        </p:nvSpPr>
        <p:spPr>
          <a:xfrm>
            <a:off x="653618"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5" name="Content Placeholder 8">
            <a:extLst>
              <a:ext uri="{FF2B5EF4-FFF2-40B4-BE49-F238E27FC236}">
                <a16:creationId xmlns:a16="http://schemas.microsoft.com/office/drawing/2014/main" id="{82F804E2-10DD-4286-BD5C-60617EAD1A76}"/>
              </a:ext>
            </a:extLst>
          </p:cNvPr>
          <p:cNvSpPr>
            <a:spLocks noGrp="1"/>
          </p:cNvSpPr>
          <p:nvPr>
            <p:ph sz="quarter" idx="44"/>
          </p:nvPr>
        </p:nvSpPr>
        <p:spPr>
          <a:xfrm>
            <a:off x="3381082"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6" name="Content Placeholder 8">
            <a:extLst>
              <a:ext uri="{FF2B5EF4-FFF2-40B4-BE49-F238E27FC236}">
                <a16:creationId xmlns:a16="http://schemas.microsoft.com/office/drawing/2014/main" id="{78F66976-CA98-4007-9D25-CCE395301CA9}"/>
              </a:ext>
            </a:extLst>
          </p:cNvPr>
          <p:cNvSpPr>
            <a:spLocks noGrp="1"/>
          </p:cNvSpPr>
          <p:nvPr>
            <p:ph sz="quarter" idx="45"/>
          </p:nvPr>
        </p:nvSpPr>
        <p:spPr>
          <a:xfrm>
            <a:off x="6102394"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F999894E-20AA-4627-8CE6-958AD9414B24}"/>
              </a:ext>
            </a:extLst>
          </p:cNvPr>
          <p:cNvSpPr>
            <a:spLocks noGrp="1"/>
          </p:cNvSpPr>
          <p:nvPr>
            <p:ph sz="quarter" idx="46"/>
          </p:nvPr>
        </p:nvSpPr>
        <p:spPr>
          <a:xfrm>
            <a:off x="8824110"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4F153A71-A813-406A-BBC6-AB3600228B86}"/>
              </a:ext>
            </a:extLst>
          </p:cNvPr>
          <p:cNvSpPr>
            <a:spLocks noGrp="1"/>
          </p:cNvSpPr>
          <p:nvPr>
            <p:ph sz="quarter" idx="47"/>
          </p:nvPr>
        </p:nvSpPr>
        <p:spPr>
          <a:xfrm>
            <a:off x="653618"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726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Column w/Text Headings">
    <p:spTree>
      <p:nvGrpSpPr>
        <p:cNvPr id="1" name=""/>
        <p:cNvGrpSpPr/>
        <p:nvPr/>
      </p:nvGrpSpPr>
      <p:grpSpPr>
        <a:xfrm>
          <a:off x="0" y="0"/>
          <a:ext cx="0" cy="0"/>
          <a:chOff x="0" y="0"/>
          <a:chExt cx="0" cy="0"/>
        </a:xfrm>
      </p:grpSpPr>
      <p:sp>
        <p:nvSpPr>
          <p:cNvPr id="32" name="Content Placeholder 8">
            <a:extLst>
              <a:ext uri="{FF2B5EF4-FFF2-40B4-BE49-F238E27FC236}">
                <a16:creationId xmlns:a16="http://schemas.microsoft.com/office/drawing/2014/main" id="{C90BC5CA-D6E7-4314-A722-49B424F643EB}"/>
              </a:ext>
            </a:extLst>
          </p:cNvPr>
          <p:cNvSpPr>
            <a:spLocks noGrp="1"/>
          </p:cNvSpPr>
          <p:nvPr>
            <p:ph sz="quarter" idx="41"/>
          </p:nvPr>
        </p:nvSpPr>
        <p:spPr>
          <a:xfrm>
            <a:off x="3381082"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4DFB4F30-4B6B-432C-A8D8-731C9D1BFEF2}"/>
              </a:ext>
            </a:extLst>
          </p:cNvPr>
          <p:cNvSpPr>
            <a:spLocks noGrp="1"/>
          </p:cNvSpPr>
          <p:nvPr>
            <p:ph sz="quarter" idx="42"/>
          </p:nvPr>
        </p:nvSpPr>
        <p:spPr>
          <a:xfrm>
            <a:off x="6102394"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1F9BE6F0-E40C-49E4-9CBF-DB52EE9C411C}"/>
              </a:ext>
            </a:extLst>
          </p:cNvPr>
          <p:cNvSpPr>
            <a:spLocks noGrp="1"/>
          </p:cNvSpPr>
          <p:nvPr>
            <p:ph sz="quarter" idx="43"/>
          </p:nvPr>
        </p:nvSpPr>
        <p:spPr>
          <a:xfrm>
            <a:off x="8824110"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rgbClr val="686663"/>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381082"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102394"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3618"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3618"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8824110"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3381082"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6102394"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653618"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8824110"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5" name="Content Placeholder 8">
            <a:extLst>
              <a:ext uri="{FF2B5EF4-FFF2-40B4-BE49-F238E27FC236}">
                <a16:creationId xmlns:a16="http://schemas.microsoft.com/office/drawing/2014/main" id="{5AF562F0-3370-4E8C-A752-0A981096C31A}"/>
              </a:ext>
            </a:extLst>
          </p:cNvPr>
          <p:cNvSpPr>
            <a:spLocks noGrp="1"/>
          </p:cNvSpPr>
          <p:nvPr>
            <p:ph sz="quarter" idx="44"/>
          </p:nvPr>
        </p:nvSpPr>
        <p:spPr>
          <a:xfrm>
            <a:off x="3381082"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EFDCA1D7-F69F-452E-B126-DE9B020F8001}"/>
              </a:ext>
            </a:extLst>
          </p:cNvPr>
          <p:cNvSpPr>
            <a:spLocks noGrp="1"/>
          </p:cNvSpPr>
          <p:nvPr>
            <p:ph sz="quarter" idx="45"/>
          </p:nvPr>
        </p:nvSpPr>
        <p:spPr>
          <a:xfrm>
            <a:off x="6102394"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7403669D-9037-4195-A85E-029094CBEE37}"/>
              </a:ext>
            </a:extLst>
          </p:cNvPr>
          <p:cNvSpPr>
            <a:spLocks noGrp="1"/>
          </p:cNvSpPr>
          <p:nvPr>
            <p:ph sz="quarter" idx="46"/>
          </p:nvPr>
        </p:nvSpPr>
        <p:spPr>
          <a:xfrm>
            <a:off x="8824110"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1" name="Content Placeholder 8">
            <a:extLst>
              <a:ext uri="{FF2B5EF4-FFF2-40B4-BE49-F238E27FC236}">
                <a16:creationId xmlns:a16="http://schemas.microsoft.com/office/drawing/2014/main" id="{A4F429A9-1A76-4B06-9DAE-255BD4346968}"/>
              </a:ext>
            </a:extLst>
          </p:cNvPr>
          <p:cNvSpPr>
            <a:spLocks noGrp="1"/>
          </p:cNvSpPr>
          <p:nvPr>
            <p:ph sz="quarter" idx="47"/>
          </p:nvPr>
        </p:nvSpPr>
        <p:spPr>
          <a:xfrm>
            <a:off x="653618"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299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2" name="Content Placeholder 8">
            <a:extLst>
              <a:ext uri="{FF2B5EF4-FFF2-40B4-BE49-F238E27FC236}">
                <a16:creationId xmlns:a16="http://schemas.microsoft.com/office/drawing/2014/main" id="{44B43ED2-F1D5-4C92-9DBC-F36C14D82F7A}"/>
              </a:ext>
            </a:extLst>
          </p:cNvPr>
          <p:cNvSpPr>
            <a:spLocks noGrp="1"/>
          </p:cNvSpPr>
          <p:nvPr>
            <p:ph sz="quarter" idx="41"/>
          </p:nvPr>
        </p:nvSpPr>
        <p:spPr>
          <a:xfrm>
            <a:off x="3381082"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5DE71996-48F4-4A0F-B483-BBC87E20405A}"/>
              </a:ext>
            </a:extLst>
          </p:cNvPr>
          <p:cNvSpPr>
            <a:spLocks noGrp="1"/>
          </p:cNvSpPr>
          <p:nvPr>
            <p:ph sz="quarter" idx="42"/>
          </p:nvPr>
        </p:nvSpPr>
        <p:spPr>
          <a:xfrm>
            <a:off x="6102394"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C14B5DCC-AD09-4DFE-A15C-37CEFD710218}"/>
              </a:ext>
            </a:extLst>
          </p:cNvPr>
          <p:cNvSpPr>
            <a:spLocks noGrp="1"/>
          </p:cNvSpPr>
          <p:nvPr>
            <p:ph sz="quarter" idx="43"/>
          </p:nvPr>
        </p:nvSpPr>
        <p:spPr>
          <a:xfrm>
            <a:off x="8824110"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69C086D3-44C8-4BA6-B939-A9AA95F72F71}"/>
              </a:ext>
            </a:extLst>
          </p:cNvPr>
          <p:cNvSpPr>
            <a:spLocks noGrp="1"/>
          </p:cNvSpPr>
          <p:nvPr>
            <p:ph sz="quarter" idx="29"/>
          </p:nvPr>
        </p:nvSpPr>
        <p:spPr>
          <a:xfrm>
            <a:off x="653618"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2157A92B-6801-412A-8389-ABA15E2813B0}"/>
              </a:ext>
            </a:extLst>
          </p:cNvPr>
          <p:cNvSpPr>
            <a:spLocks noGrp="1"/>
          </p:cNvSpPr>
          <p:nvPr>
            <p:ph sz="quarter" idx="44"/>
          </p:nvPr>
        </p:nvSpPr>
        <p:spPr>
          <a:xfrm>
            <a:off x="3381082"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80F54725-894E-4185-97B6-0FE62FE5C53B}"/>
              </a:ext>
            </a:extLst>
          </p:cNvPr>
          <p:cNvSpPr>
            <a:spLocks noGrp="1"/>
          </p:cNvSpPr>
          <p:nvPr>
            <p:ph sz="quarter" idx="45"/>
          </p:nvPr>
        </p:nvSpPr>
        <p:spPr>
          <a:xfrm>
            <a:off x="6102394"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9" name="Content Placeholder 8">
            <a:extLst>
              <a:ext uri="{FF2B5EF4-FFF2-40B4-BE49-F238E27FC236}">
                <a16:creationId xmlns:a16="http://schemas.microsoft.com/office/drawing/2014/main" id="{6E0D716E-5F01-4982-BA2D-B40DEB92C5D8}"/>
              </a:ext>
            </a:extLst>
          </p:cNvPr>
          <p:cNvSpPr>
            <a:spLocks noGrp="1"/>
          </p:cNvSpPr>
          <p:nvPr>
            <p:ph sz="quarter" idx="46"/>
          </p:nvPr>
        </p:nvSpPr>
        <p:spPr>
          <a:xfrm>
            <a:off x="8824110"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0" name="Content Placeholder 8">
            <a:extLst>
              <a:ext uri="{FF2B5EF4-FFF2-40B4-BE49-F238E27FC236}">
                <a16:creationId xmlns:a16="http://schemas.microsoft.com/office/drawing/2014/main" id="{E9CCEC0B-3D74-4DBE-BEAC-CCD80F68DDFB}"/>
              </a:ext>
            </a:extLst>
          </p:cNvPr>
          <p:cNvSpPr>
            <a:spLocks noGrp="1"/>
          </p:cNvSpPr>
          <p:nvPr>
            <p:ph sz="quarter" idx="47"/>
          </p:nvPr>
        </p:nvSpPr>
        <p:spPr>
          <a:xfrm>
            <a:off x="653618"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431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4" name="Slide Number Placeholder 5"/>
          <p:cNvSpPr>
            <a:spLocks noGrp="1"/>
          </p:cNvSpPr>
          <p:nvPr>
            <p:ph type="sldNum" sz="quarter" idx="15"/>
          </p:nvPr>
        </p:nvSpPr>
        <p:spPr/>
        <p:txBody>
          <a:bodyPr/>
          <a:lstStyle>
            <a:lvl1pPr>
              <a:defRPr/>
            </a:lvl1pPr>
          </a:lstStyle>
          <a:p>
            <a:pPr>
              <a:defRPr/>
            </a:pPr>
            <a:fld id="{1F240CCD-C4FC-4740-A357-1287581EBA80}" type="slidenum">
              <a:rPr lang="en-US"/>
              <a:pPr>
                <a:defRPr/>
              </a:pPr>
              <a:t>‹#›</a:t>
            </a:fld>
            <a:endParaRPr lang="en-US" dirty="0"/>
          </a:p>
        </p:txBody>
      </p:sp>
      <p:sp>
        <p:nvSpPr>
          <p:cNvPr id="6" name="Text Placeholder 10">
            <a:extLst>
              <a:ext uri="{FF2B5EF4-FFF2-40B4-BE49-F238E27FC236}">
                <a16:creationId xmlns:a16="http://schemas.microsoft.com/office/drawing/2014/main" id="{964FA4B4-9F50-4A9E-9471-670F153454CD}"/>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552A93FA-A645-433D-AE15-161A8D477611}"/>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0" name="Text Placeholder 2">
            <a:extLst>
              <a:ext uri="{FF2B5EF4-FFF2-40B4-BE49-F238E27FC236}">
                <a16:creationId xmlns:a16="http://schemas.microsoft.com/office/drawing/2014/main" id="{8EAABD52-3172-4D43-9077-828971A93ABD}"/>
              </a:ext>
            </a:extLst>
          </p:cNvPr>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Slide w/Grey Bar">
    <p:spTree>
      <p:nvGrpSpPr>
        <p:cNvPr id="1" name=""/>
        <p:cNvGrpSpPr/>
        <p:nvPr/>
      </p:nvGrpSpPr>
      <p:grpSpPr>
        <a:xfrm>
          <a:off x="0" y="0"/>
          <a:ext cx="0" cy="0"/>
          <a:chOff x="0" y="0"/>
          <a:chExt cx="0" cy="0"/>
        </a:xfrm>
      </p:grpSpPr>
      <p:sp>
        <p:nvSpPr>
          <p:cNvPr id="13" name="Content Placeholder 15">
            <a:extLst>
              <a:ext uri="{FF2B5EF4-FFF2-40B4-BE49-F238E27FC236}">
                <a16:creationId xmlns:a16="http://schemas.microsoft.com/office/drawing/2014/main" id="{2B45CE3A-846B-40AB-9AA6-08DCD837B4C5}"/>
              </a:ext>
            </a:extLst>
          </p:cNvPr>
          <p:cNvSpPr>
            <a:spLocks noGrp="1"/>
          </p:cNvSpPr>
          <p:nvPr>
            <p:ph sz="quarter" idx="26"/>
          </p:nvPr>
        </p:nvSpPr>
        <p:spPr>
          <a:xfrm>
            <a:off x="609443" y="1209310"/>
            <a:ext cx="2365081" cy="4543915"/>
          </a:xfrm>
          <a:prstGeom prst="rect">
            <a:avLst/>
          </a:prstGeom>
          <a:solidFill>
            <a:srgbClr val="CECECE"/>
          </a:solidFill>
        </p:spPr>
        <p:txBody>
          <a:bodyPr/>
          <a:lstStyle>
            <a:lvl1pPr>
              <a:defRPr lang="en-US" sz="1200" dirty="0">
                <a:solidFill>
                  <a:schemeClr val="tx1">
                    <a:lumMod val="65000"/>
                    <a:lumOff val="35000"/>
                  </a:schemeClr>
                </a:solidFill>
                <a:latin typeface="Calibri" panose="020F0502020204030204" pitchFamily="34" charset="0"/>
                <a:cs typeface="Calibri" panose="020F0502020204030204" pitchFamily="34" charset="0"/>
              </a:defRPr>
            </a:lvl1pPr>
            <a:lvl2pPr>
              <a:defRPr lang="en-US" sz="1200" dirty="0">
                <a:solidFill>
                  <a:schemeClr val="tx1">
                    <a:lumMod val="65000"/>
                    <a:lumOff val="35000"/>
                  </a:schemeClr>
                </a:solidFill>
                <a:latin typeface="Calibri" panose="020F0502020204030204" pitchFamily="34" charset="0"/>
                <a:cs typeface="Calibri" panose="020F0502020204030204" pitchFamily="34" charset="0"/>
              </a:defRPr>
            </a:lvl2pPr>
            <a:lvl3pPr>
              <a:defRPr lang="en-US" sz="1200" dirty="0">
                <a:solidFill>
                  <a:schemeClr val="tx1">
                    <a:lumMod val="65000"/>
                    <a:lumOff val="35000"/>
                  </a:schemeClr>
                </a:solidFill>
                <a:latin typeface="Calibri" panose="020F0502020204030204" pitchFamily="34" charset="0"/>
                <a:cs typeface="Calibri" panose="020F0502020204030204" pitchFamily="34" charset="0"/>
              </a:defRPr>
            </a:lvl3pPr>
          </a:lstStyle>
          <a:p>
            <a:pPr marL="168278" lvl="0" indent="-168278">
              <a:lnSpc>
                <a:spcPct val="100000"/>
              </a:lnSpc>
              <a:spcBef>
                <a:spcPts val="0"/>
              </a:spcBef>
              <a:spcAft>
                <a:spcPts val="600"/>
              </a:spcAft>
              <a:buClr>
                <a:srgbClr val="00338D"/>
              </a:buClr>
            </a:pPr>
            <a:r>
              <a:rPr lang="en-US" dirty="0"/>
              <a:t>Click to edit Master text styles</a:t>
            </a:r>
          </a:p>
          <a:p>
            <a:pPr marL="347669" lvl="1" indent="-179391">
              <a:lnSpc>
                <a:spcPct val="100000"/>
              </a:lnSpc>
              <a:spcBef>
                <a:spcPts val="0"/>
              </a:spcBef>
              <a:spcAft>
                <a:spcPts val="600"/>
              </a:spcAft>
              <a:buChar char="•"/>
            </a:pPr>
            <a:r>
              <a:rPr lang="en-US" dirty="0"/>
              <a:t>Second level</a:t>
            </a:r>
          </a:p>
          <a:p>
            <a:pPr marL="517534" lvl="2" indent="-169866">
              <a:lnSpc>
                <a:spcPct val="100000"/>
              </a:lnSpc>
              <a:spcBef>
                <a:spcPts val="0"/>
              </a:spcBef>
              <a:spcAft>
                <a:spcPts val="600"/>
              </a:spcAft>
              <a:buFont typeface="Courier New" pitchFamily="49" charset="0"/>
              <a:buChar char="o"/>
            </a:pPr>
            <a:r>
              <a:rPr lang="en-US" dirty="0"/>
              <a:t>Third level</a:t>
            </a:r>
          </a:p>
        </p:txBody>
      </p:sp>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616047" y="6524090"/>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Column w/Grey Bar">
    <p:spTree>
      <p:nvGrpSpPr>
        <p:cNvPr id="1" name=""/>
        <p:cNvGrpSpPr/>
        <p:nvPr/>
      </p:nvGrpSpPr>
      <p:grpSpPr>
        <a:xfrm>
          <a:off x="0" y="0"/>
          <a:ext cx="0" cy="0"/>
          <a:chOff x="0" y="0"/>
          <a:chExt cx="0" cy="0"/>
        </a:xfrm>
      </p:grpSpPr>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616047" y="6524090"/>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Content Placeholder 14">
            <a:extLst>
              <a:ext uri="{FF2B5EF4-FFF2-40B4-BE49-F238E27FC236}">
                <a16:creationId xmlns:a16="http://schemas.microsoft.com/office/drawing/2014/main" id="{684211EE-A63A-4CF5-84D7-4BC5C26DACAF}"/>
              </a:ext>
            </a:extLst>
          </p:cNvPr>
          <p:cNvSpPr>
            <a:spLocks noGrp="1"/>
          </p:cNvSpPr>
          <p:nvPr>
            <p:ph sz="quarter" idx="24"/>
          </p:nvPr>
        </p:nvSpPr>
        <p:spPr>
          <a:xfrm>
            <a:off x="3351927" y="1209310"/>
            <a:ext cx="8238934" cy="4543915"/>
          </a:xfrm>
          <a:prstGeom prst="rect">
            <a:avLst/>
          </a:prstGeom>
        </p:spPr>
        <p:txBody>
          <a:bodyPr/>
          <a:lstStyle>
            <a:lvl1pPr marL="174628" indent="-174628">
              <a:lnSpc>
                <a:spcPct val="130000"/>
              </a:lnSpc>
              <a:spcBef>
                <a:spcPts val="0"/>
              </a:spcBef>
              <a:buClr>
                <a:srgbClr val="00338D"/>
              </a:buClr>
              <a:buFont typeface="Wingdings" pitchFamily="2" charset="2"/>
              <a:buChar char="§"/>
              <a:defRPr sz="1400" b="0">
                <a:solidFill>
                  <a:schemeClr val="tx1">
                    <a:lumMod val="65000"/>
                    <a:lumOff val="35000"/>
                  </a:schemeClr>
                </a:solidFill>
                <a:latin typeface="Calibri" panose="020F0502020204030204" pitchFamily="34" charset="0"/>
                <a:cs typeface="Calibri" panose="020F0502020204030204" pitchFamily="34" charset="0"/>
              </a:defRPr>
            </a:lvl1pPr>
            <a:lvl2pPr marL="341318" indent="-166691">
              <a:lnSpc>
                <a:spcPct val="130000"/>
              </a:lnSpc>
              <a:spcBef>
                <a:spcPts val="0"/>
              </a:spcBef>
              <a:defRPr sz="1400" b="0" baseline="0">
                <a:solidFill>
                  <a:schemeClr val="tx1">
                    <a:lumMod val="65000"/>
                    <a:lumOff val="35000"/>
                  </a:schemeClr>
                </a:solidFill>
                <a:latin typeface="Calibri" panose="020F0502020204030204" pitchFamily="34" charset="0"/>
                <a:cs typeface="Calibri" panose="020F0502020204030204" pitchFamily="34" charset="0"/>
              </a:defRPr>
            </a:lvl2pPr>
            <a:lvl3pPr marL="515946" indent="-174628">
              <a:lnSpc>
                <a:spcPct val="130000"/>
              </a:lnSpc>
              <a:spcBef>
                <a:spcPts val="0"/>
              </a:spcBef>
              <a:buFont typeface="Courier New" panose="02070309020205020404" pitchFamily="49" charset="0"/>
              <a:buChar char="o"/>
              <a:defRPr sz="1400" b="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bullet</a:t>
            </a:r>
          </a:p>
          <a:p>
            <a:pPr lvl="2"/>
            <a:r>
              <a:rPr lang="en-US" dirty="0"/>
              <a:t>Third bullet</a:t>
            </a:r>
          </a:p>
        </p:txBody>
      </p:sp>
      <p:sp>
        <p:nvSpPr>
          <p:cNvPr id="9" name="Content Placeholder 15">
            <a:extLst>
              <a:ext uri="{FF2B5EF4-FFF2-40B4-BE49-F238E27FC236}">
                <a16:creationId xmlns:a16="http://schemas.microsoft.com/office/drawing/2014/main" id="{E17CC0E5-2765-42C5-9641-8EDDCF1C0E31}"/>
              </a:ext>
            </a:extLst>
          </p:cNvPr>
          <p:cNvSpPr>
            <a:spLocks noGrp="1"/>
          </p:cNvSpPr>
          <p:nvPr>
            <p:ph sz="quarter" idx="26"/>
          </p:nvPr>
        </p:nvSpPr>
        <p:spPr>
          <a:xfrm>
            <a:off x="609443" y="1209310"/>
            <a:ext cx="2365081" cy="4543915"/>
          </a:xfrm>
          <a:prstGeom prst="rect">
            <a:avLst/>
          </a:prstGeom>
          <a:solidFill>
            <a:srgbClr val="CECECE"/>
          </a:solidFill>
        </p:spPr>
        <p:txBody>
          <a:bodyPr/>
          <a:lstStyle>
            <a:lvl1pPr>
              <a:defRPr lang="en-US" sz="1200" dirty="0">
                <a:solidFill>
                  <a:schemeClr val="tx1">
                    <a:lumMod val="65000"/>
                    <a:lumOff val="35000"/>
                  </a:schemeClr>
                </a:solidFill>
                <a:latin typeface="Calibri" panose="020F0502020204030204" pitchFamily="34" charset="0"/>
                <a:cs typeface="Calibri" panose="020F0502020204030204" pitchFamily="34" charset="0"/>
              </a:defRPr>
            </a:lvl1pPr>
            <a:lvl2pPr>
              <a:defRPr lang="en-US" sz="1200" dirty="0">
                <a:solidFill>
                  <a:schemeClr val="tx1">
                    <a:lumMod val="65000"/>
                    <a:lumOff val="35000"/>
                  </a:schemeClr>
                </a:solidFill>
                <a:latin typeface="Calibri" panose="020F0502020204030204" pitchFamily="34" charset="0"/>
                <a:cs typeface="Calibri" panose="020F0502020204030204" pitchFamily="34" charset="0"/>
              </a:defRPr>
            </a:lvl2pPr>
            <a:lvl3pPr>
              <a:defRPr lang="en-US" sz="1200" dirty="0">
                <a:solidFill>
                  <a:schemeClr val="tx1">
                    <a:lumMod val="65000"/>
                    <a:lumOff val="35000"/>
                  </a:schemeClr>
                </a:solidFill>
                <a:latin typeface="Calibri" panose="020F0502020204030204" pitchFamily="34" charset="0"/>
                <a:cs typeface="Calibri" panose="020F0502020204030204" pitchFamily="34" charset="0"/>
              </a:defRPr>
            </a:lvl3pPr>
          </a:lstStyle>
          <a:p>
            <a:pPr marL="168278" lvl="0" indent="-168278">
              <a:lnSpc>
                <a:spcPct val="100000"/>
              </a:lnSpc>
              <a:spcBef>
                <a:spcPts val="0"/>
              </a:spcBef>
              <a:spcAft>
                <a:spcPts val="600"/>
              </a:spcAft>
              <a:buClr>
                <a:srgbClr val="00338D"/>
              </a:buClr>
            </a:pPr>
            <a:r>
              <a:rPr lang="en-US" dirty="0"/>
              <a:t>Click to edit Master text styles</a:t>
            </a:r>
          </a:p>
          <a:p>
            <a:pPr marL="347669" lvl="1" indent="-179391">
              <a:lnSpc>
                <a:spcPct val="100000"/>
              </a:lnSpc>
              <a:spcBef>
                <a:spcPts val="0"/>
              </a:spcBef>
              <a:spcAft>
                <a:spcPts val="600"/>
              </a:spcAft>
              <a:buChar char="•"/>
            </a:pPr>
            <a:r>
              <a:rPr lang="en-US" dirty="0"/>
              <a:t>Second level</a:t>
            </a:r>
          </a:p>
          <a:p>
            <a:pPr marL="517534" lvl="2" indent="-169866">
              <a:lnSpc>
                <a:spcPct val="100000"/>
              </a:lnSpc>
              <a:spcBef>
                <a:spcPts val="0"/>
              </a:spcBef>
              <a:spcAft>
                <a:spcPts val="600"/>
              </a:spcAft>
              <a:buFont typeface="Courier New" pitchFamily="49" charset="0"/>
              <a:buChar char="o"/>
            </a:pPr>
            <a:r>
              <a:rPr lang="en-US" dirty="0"/>
              <a:t>Third level</a:t>
            </a:r>
          </a:p>
        </p:txBody>
      </p:sp>
    </p:spTree>
    <p:extLst>
      <p:ext uri="{BB962C8B-B14F-4D97-AF65-F5344CB8AC3E}">
        <p14:creationId xmlns:p14="http://schemas.microsoft.com/office/powerpoint/2010/main" val="353121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0" name="Content Placeholder 2">
            <a:extLst>
              <a:ext uri="{FF2B5EF4-FFF2-40B4-BE49-F238E27FC236}">
                <a16:creationId xmlns:a16="http://schemas.microsoft.com/office/drawing/2014/main" id="{1AF0A2E2-085B-44A8-9F9D-8F359AEC0919}"/>
              </a:ext>
            </a:extLst>
          </p:cNvPr>
          <p:cNvSpPr>
            <a:spLocks noGrp="1"/>
          </p:cNvSpPr>
          <p:nvPr>
            <p:ph idx="23"/>
          </p:nvPr>
        </p:nvSpPr>
        <p:spPr>
          <a:xfrm>
            <a:off x="643935" y="1066361"/>
            <a:ext cx="10946927" cy="4632690"/>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12" name="Text Placeholder 2">
            <a:extLst>
              <a:ext uri="{FF2B5EF4-FFF2-40B4-BE49-F238E27FC236}">
                <a16:creationId xmlns:a16="http://schemas.microsoft.com/office/drawing/2014/main" id="{5F75C343-DB3D-41E4-9178-68EE824B587B}"/>
              </a:ext>
            </a:extLst>
          </p:cNvPr>
          <p:cNvSpPr>
            <a:spLocks noGrp="1"/>
          </p:cNvSpPr>
          <p:nvPr>
            <p:ph type="body" sz="quarter" idx="24"/>
          </p:nvPr>
        </p:nvSpPr>
        <p:spPr>
          <a:xfrm>
            <a:off x="643935" y="747131"/>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 name="Slide Number Placeholder 5"/>
          <p:cNvSpPr>
            <a:spLocks noGrp="1"/>
          </p:cNvSpPr>
          <p:nvPr>
            <p:ph type="sldNum" sz="quarter" idx="16"/>
          </p:nvPr>
        </p:nvSpPr>
        <p:spPr/>
        <p:txBody>
          <a:bodyPr/>
          <a:lstStyle>
            <a:lvl1pPr>
              <a:defRPr>
                <a:solidFill>
                  <a:srgbClr val="00338D"/>
                </a:solidFill>
              </a:defRPr>
            </a:lvl1pPr>
          </a:lstStyle>
          <a:p>
            <a:pPr>
              <a:defRPr/>
            </a:pPr>
            <a:fld id="{F4688909-868C-417F-99E1-1828E926F449}" type="slidenum">
              <a:rPr lang="en-US" smtClean="0"/>
              <a:pPr>
                <a:defRPr/>
              </a:pPr>
              <a:t>‹#›</a:t>
            </a:fld>
            <a:endParaRPr lang="en-US" dirty="0"/>
          </a:p>
        </p:txBody>
      </p:sp>
    </p:spTree>
    <p:extLst>
      <p:ext uri="{BB962C8B-B14F-4D97-AF65-F5344CB8AC3E}">
        <p14:creationId xmlns:p14="http://schemas.microsoft.com/office/powerpoint/2010/main" val="1472711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 Top &amp; Bottom">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5" y="1066364"/>
            <a:ext cx="10946927" cy="3346889"/>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643935" y="747131"/>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0" name="Content Placeholder 2">
            <a:extLst>
              <a:ext uri="{FF2B5EF4-FFF2-40B4-BE49-F238E27FC236}">
                <a16:creationId xmlns:a16="http://schemas.microsoft.com/office/drawing/2014/main" id="{6647727C-5797-4BDB-82B2-97845CAF8768}"/>
              </a:ext>
            </a:extLst>
          </p:cNvPr>
          <p:cNvSpPr>
            <a:spLocks noGrp="1"/>
          </p:cNvSpPr>
          <p:nvPr>
            <p:ph idx="23"/>
          </p:nvPr>
        </p:nvSpPr>
        <p:spPr>
          <a:xfrm>
            <a:off x="643935" y="4777477"/>
            <a:ext cx="10946927" cy="1014162"/>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12" name="Text Placeholder 2">
            <a:extLst>
              <a:ext uri="{FF2B5EF4-FFF2-40B4-BE49-F238E27FC236}">
                <a16:creationId xmlns:a16="http://schemas.microsoft.com/office/drawing/2014/main" id="{1DFA3F99-E301-4362-AAFC-10A5D251C44D}"/>
              </a:ext>
            </a:extLst>
          </p:cNvPr>
          <p:cNvSpPr>
            <a:spLocks noGrp="1"/>
          </p:cNvSpPr>
          <p:nvPr>
            <p:ph type="body" sz="quarter" idx="24"/>
          </p:nvPr>
        </p:nvSpPr>
        <p:spPr>
          <a:xfrm>
            <a:off x="643935" y="4500480"/>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 name="Slide Number Placeholder 5"/>
          <p:cNvSpPr>
            <a:spLocks noGrp="1"/>
          </p:cNvSpPr>
          <p:nvPr>
            <p:ph type="sldNum" sz="quarter" idx="16"/>
          </p:nvPr>
        </p:nvSpPr>
        <p:spPr/>
        <p:txBody>
          <a:bodyPr/>
          <a:lstStyle>
            <a:lvl1pPr>
              <a:defRPr>
                <a:solidFill>
                  <a:srgbClr val="00338D"/>
                </a:solidFill>
              </a:defRPr>
            </a:lvl1pPr>
          </a:lstStyle>
          <a:p>
            <a:pPr>
              <a:defRPr/>
            </a:pPr>
            <a:fld id="{F4688909-868C-417F-99E1-1828E926F449}" type="slidenum">
              <a:rPr lang="en-US" smtClean="0"/>
              <a:pPr>
                <a:defRPr/>
              </a:pPr>
              <a:t>‹#›</a:t>
            </a:fld>
            <a:endParaRPr lang="en-US" dirty="0"/>
          </a:p>
        </p:txBody>
      </p:sp>
    </p:spTree>
    <p:extLst>
      <p:ext uri="{BB962C8B-B14F-4D97-AF65-F5344CB8AC3E}">
        <p14:creationId xmlns:p14="http://schemas.microsoft.com/office/powerpoint/2010/main" val="2719750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lumn - 3 Top &amp; 1 Bottom">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069974"/>
            <a:ext cx="3579101"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774323"/>
            <a:ext cx="3579101"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069974"/>
            <a:ext cx="3579101"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774323"/>
            <a:ext cx="3579101"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069974"/>
            <a:ext cx="3579101"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765171"/>
            <a:ext cx="3579101"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652399" y="3596593"/>
            <a:ext cx="10938463"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643935" y="3281288"/>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solidFill>
                  <a:srgbClr val="00338D"/>
                </a:solidFill>
              </a:defRPr>
            </a:lvl1pPr>
          </a:lstStyle>
          <a:p>
            <a:pPr>
              <a:defRPr/>
            </a:pPr>
            <a:fld id="{3F2C8EBD-0847-4131-A90B-3FC8F94D70B7}" type="slidenum">
              <a:rPr lang="en-US" smtClean="0"/>
              <a:pPr>
                <a:defRPr/>
              </a:pPr>
              <a:t>‹#›</a:t>
            </a:fld>
            <a:endParaRPr lang="en-US" dirty="0"/>
          </a:p>
        </p:txBody>
      </p:sp>
    </p:spTree>
    <p:extLst>
      <p:ext uri="{BB962C8B-B14F-4D97-AF65-F5344CB8AC3E}">
        <p14:creationId xmlns:p14="http://schemas.microsoft.com/office/powerpoint/2010/main" val="1919404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 2 Top &amp; 1 Bottom">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069974"/>
            <a:ext cx="5324265"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765171"/>
            <a:ext cx="5324265"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652399" y="3596593"/>
            <a:ext cx="10938463"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643935" y="3281288"/>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6255125" y="1069974"/>
            <a:ext cx="5324265"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6255125" y="765171"/>
            <a:ext cx="5324265"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121436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lectronic Section Brea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CA0A0-2EB1-A744-B7C9-E069844CA113}"/>
              </a:ext>
            </a:extLst>
          </p:cNvPr>
          <p:cNvSpPr/>
          <p:nvPr userDrawn="1"/>
        </p:nvSpPr>
        <p:spPr>
          <a:xfrm>
            <a:off x="0" y="0"/>
            <a:ext cx="12188825" cy="6858000"/>
          </a:xfrm>
          <a:prstGeom prst="rect">
            <a:avLst/>
          </a:prstGeom>
          <a:solidFill>
            <a:srgbClr val="00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893002" y="2607225"/>
            <a:ext cx="10209429" cy="598487"/>
          </a:xfrm>
          <a:prstGeom prst="rect">
            <a:avLst/>
          </a:prstGeom>
        </p:spPr>
        <p:txBody>
          <a:bodyPr anchor="b" anchorCtr="0"/>
          <a:lstStyle>
            <a:lvl1pPr marL="0" indent="0">
              <a:buNone/>
              <a:defRPr sz="3600" b="1">
                <a:solidFill>
                  <a:schemeClr val="bg1"/>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892999" y="3243966"/>
            <a:ext cx="6354695" cy="598487"/>
          </a:xfrm>
          <a:prstGeom prst="rect">
            <a:avLst/>
          </a:prstGeom>
        </p:spPr>
        <p:txBody>
          <a:bodyPr/>
          <a:lstStyle>
            <a:lvl1pPr marL="0" indent="0">
              <a:buNone/>
              <a:defRPr sz="2600" b="0">
                <a:solidFill>
                  <a:schemeClr val="bg1"/>
                </a:solidFill>
              </a:defRPr>
            </a:lvl1pPr>
          </a:lstStyle>
          <a:p>
            <a:pPr lvl="0"/>
            <a:r>
              <a:rPr lang="en-US" dirty="0"/>
              <a:t>SUBTITLE GOES HERE</a:t>
            </a:r>
          </a:p>
        </p:txBody>
      </p:sp>
    </p:spTree>
    <p:extLst>
      <p:ext uri="{BB962C8B-B14F-4D97-AF65-F5344CB8AC3E}">
        <p14:creationId xmlns:p14="http://schemas.microsoft.com/office/powerpoint/2010/main" val="881252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 2 Top &amp; 2 Bottom">
    <p:spTree>
      <p:nvGrpSpPr>
        <p:cNvPr id="1" name=""/>
        <p:cNvGrpSpPr/>
        <p:nvPr/>
      </p:nvGrpSpPr>
      <p:grpSpPr>
        <a:xfrm>
          <a:off x="0" y="0"/>
          <a:ext cx="0" cy="0"/>
          <a:chOff x="0" y="0"/>
          <a:chExt cx="0" cy="0"/>
        </a:xfrm>
      </p:grpSpPr>
      <p:sp>
        <p:nvSpPr>
          <p:cNvPr id="11" name="Content Placeholder 8">
            <a:extLst>
              <a:ext uri="{FF2B5EF4-FFF2-40B4-BE49-F238E27FC236}">
                <a16:creationId xmlns:a16="http://schemas.microsoft.com/office/drawing/2014/main" id="{49E72211-3173-43F4-861A-5A672B5DFCF4}"/>
              </a:ext>
            </a:extLst>
          </p:cNvPr>
          <p:cNvSpPr>
            <a:spLocks noGrp="1"/>
          </p:cNvSpPr>
          <p:nvPr>
            <p:ph sz="quarter" idx="40"/>
          </p:nvPr>
        </p:nvSpPr>
        <p:spPr>
          <a:xfrm>
            <a:off x="656766" y="3586090"/>
            <a:ext cx="5324265"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2">
            <a:extLst>
              <a:ext uri="{FF2B5EF4-FFF2-40B4-BE49-F238E27FC236}">
                <a16:creationId xmlns:a16="http://schemas.microsoft.com/office/drawing/2014/main" id="{846FBF52-5EB3-4304-B5FA-229AF84C2472}"/>
              </a:ext>
            </a:extLst>
          </p:cNvPr>
          <p:cNvSpPr>
            <a:spLocks noGrp="1"/>
          </p:cNvSpPr>
          <p:nvPr>
            <p:ph type="body" sz="quarter" idx="41"/>
          </p:nvPr>
        </p:nvSpPr>
        <p:spPr>
          <a:xfrm>
            <a:off x="656766" y="3281288"/>
            <a:ext cx="5324265"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Content Placeholder 8">
            <a:extLst>
              <a:ext uri="{FF2B5EF4-FFF2-40B4-BE49-F238E27FC236}">
                <a16:creationId xmlns:a16="http://schemas.microsoft.com/office/drawing/2014/main" id="{0AF4D000-AE51-4B52-8583-9D443DB0F949}"/>
              </a:ext>
            </a:extLst>
          </p:cNvPr>
          <p:cNvSpPr>
            <a:spLocks noGrp="1"/>
          </p:cNvSpPr>
          <p:nvPr>
            <p:ph sz="quarter" idx="42"/>
          </p:nvPr>
        </p:nvSpPr>
        <p:spPr>
          <a:xfrm>
            <a:off x="6255125" y="3586090"/>
            <a:ext cx="5324265"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B16B793D-FF09-4D77-8B5B-7B8FC2F4E750}"/>
              </a:ext>
            </a:extLst>
          </p:cNvPr>
          <p:cNvSpPr>
            <a:spLocks noGrp="1"/>
          </p:cNvSpPr>
          <p:nvPr>
            <p:ph type="body" sz="quarter" idx="43"/>
          </p:nvPr>
        </p:nvSpPr>
        <p:spPr>
          <a:xfrm>
            <a:off x="6255125" y="3281288"/>
            <a:ext cx="5324265"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069974"/>
            <a:ext cx="5324265"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765171"/>
            <a:ext cx="5324265"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6255125" y="1069974"/>
            <a:ext cx="5324265"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6255125" y="765171"/>
            <a:ext cx="5324265"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2221495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 Equal Top &amp; Bottom">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580C76F7-110D-48CA-A7C7-735C14EF8EFF}"/>
              </a:ext>
            </a:extLst>
          </p:cNvPr>
          <p:cNvSpPr>
            <a:spLocks noGrp="1"/>
          </p:cNvSpPr>
          <p:nvPr>
            <p:ph sz="quarter" idx="38"/>
          </p:nvPr>
        </p:nvSpPr>
        <p:spPr>
          <a:xfrm>
            <a:off x="647679" y="1090855"/>
            <a:ext cx="10938463"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A971BD1C-15D4-41DB-A6FE-097C696F6546}"/>
              </a:ext>
            </a:extLst>
          </p:cNvPr>
          <p:cNvSpPr>
            <a:spLocks noGrp="1"/>
          </p:cNvSpPr>
          <p:nvPr>
            <p:ph type="body" sz="quarter" idx="39"/>
          </p:nvPr>
        </p:nvSpPr>
        <p:spPr>
          <a:xfrm>
            <a:off x="639215" y="775549"/>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652399" y="3596593"/>
            <a:ext cx="10938463" cy="2131911"/>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643935" y="3281288"/>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790290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w/Top Bullets">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580C76F7-110D-48CA-A7C7-735C14EF8EFF}"/>
              </a:ext>
            </a:extLst>
          </p:cNvPr>
          <p:cNvSpPr>
            <a:spLocks noGrp="1"/>
          </p:cNvSpPr>
          <p:nvPr>
            <p:ph sz="quarter" idx="38"/>
          </p:nvPr>
        </p:nvSpPr>
        <p:spPr>
          <a:xfrm>
            <a:off x="647679" y="806329"/>
            <a:ext cx="10938463" cy="63087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A971BD1C-15D4-41DB-A6FE-097C696F6546}"/>
              </a:ext>
            </a:extLst>
          </p:cNvPr>
          <p:cNvSpPr>
            <a:spLocks noGrp="1"/>
          </p:cNvSpPr>
          <p:nvPr>
            <p:ph type="body" sz="quarter" idx="39"/>
          </p:nvPr>
        </p:nvSpPr>
        <p:spPr>
          <a:xfrm>
            <a:off x="639215" y="1569454"/>
            <a:ext cx="10946927" cy="276999"/>
          </a:xfrm>
          <a:prstGeom prst="rect">
            <a:avLst/>
          </a:prstGeom>
          <a:solidFill>
            <a:srgbClr val="00338D"/>
          </a:solidFill>
        </p:spPr>
        <p:txBody>
          <a:bodyPr wrap="square" lIns="45720" rIns="45720"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652399" y="1888982"/>
            <a:ext cx="10938463" cy="383243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Tree>
    <p:extLst>
      <p:ext uri="{BB962C8B-B14F-4D97-AF65-F5344CB8AC3E}">
        <p14:creationId xmlns:p14="http://schemas.microsoft.com/office/powerpoint/2010/main" val="4088244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 Larger Left">
    <p:spTree>
      <p:nvGrpSpPr>
        <p:cNvPr id="1" name=""/>
        <p:cNvGrpSpPr/>
        <p:nvPr/>
      </p:nvGrpSpPr>
      <p:grpSpPr>
        <a:xfrm>
          <a:off x="0" y="0"/>
          <a:ext cx="0" cy="0"/>
          <a:chOff x="0" y="0"/>
          <a:chExt cx="0" cy="0"/>
        </a:xfrm>
      </p:grpSpPr>
      <p:sp>
        <p:nvSpPr>
          <p:cNvPr id="13" name="Content Placeholder 8">
            <a:extLst>
              <a:ext uri="{FF2B5EF4-FFF2-40B4-BE49-F238E27FC236}">
                <a16:creationId xmlns:a16="http://schemas.microsoft.com/office/drawing/2014/main" id="{8370E518-4D48-4017-AC8E-3DC6041E683E}"/>
              </a:ext>
            </a:extLst>
          </p:cNvPr>
          <p:cNvSpPr>
            <a:spLocks noGrp="1"/>
          </p:cNvSpPr>
          <p:nvPr>
            <p:ph sz="quarter" idx="21"/>
          </p:nvPr>
        </p:nvSpPr>
        <p:spPr>
          <a:xfrm>
            <a:off x="6923930" y="1106119"/>
            <a:ext cx="4552546" cy="464898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2">
            <a:extLst>
              <a:ext uri="{FF2B5EF4-FFF2-40B4-BE49-F238E27FC236}">
                <a16:creationId xmlns:a16="http://schemas.microsoft.com/office/drawing/2014/main" id="{5ED2262E-954C-4970-B4DC-EA81F9412DE2}"/>
              </a:ext>
            </a:extLst>
          </p:cNvPr>
          <p:cNvSpPr>
            <a:spLocks noGrp="1"/>
          </p:cNvSpPr>
          <p:nvPr>
            <p:ph type="body" sz="quarter" idx="27"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Text Placeholder 10">
            <a:extLst>
              <a:ext uri="{FF2B5EF4-FFF2-40B4-BE49-F238E27FC236}">
                <a16:creationId xmlns:a16="http://schemas.microsoft.com/office/drawing/2014/main" id="{023AF27C-0CD4-4F12-917C-ADEEF28243B2}"/>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2" name="Content Placeholder 8">
            <a:extLst>
              <a:ext uri="{FF2B5EF4-FFF2-40B4-BE49-F238E27FC236}">
                <a16:creationId xmlns:a16="http://schemas.microsoft.com/office/drawing/2014/main" id="{8993A877-8606-48FF-B67A-16C548D245BC}"/>
              </a:ext>
            </a:extLst>
          </p:cNvPr>
          <p:cNvSpPr>
            <a:spLocks noGrp="1"/>
          </p:cNvSpPr>
          <p:nvPr>
            <p:ph sz="quarter" idx="19"/>
          </p:nvPr>
        </p:nvSpPr>
        <p:spPr>
          <a:xfrm>
            <a:off x="643935" y="1106119"/>
            <a:ext cx="6000668" cy="464898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3793CD3B-7BBD-48FE-B43F-9D4BA3EAE80A}"/>
              </a:ext>
            </a:extLst>
          </p:cNvPr>
          <p:cNvSpPr>
            <a:spLocks noGrp="1"/>
          </p:cNvSpPr>
          <p:nvPr>
            <p:ph type="body" sz="quarter" idx="22"/>
          </p:nvPr>
        </p:nvSpPr>
        <p:spPr>
          <a:xfrm>
            <a:off x="651961" y="839422"/>
            <a:ext cx="5992642" cy="276999"/>
          </a:xfrm>
          <a:prstGeom prst="rect">
            <a:avLst/>
          </a:prstGeom>
          <a:solidFill>
            <a:srgbClr val="00338D"/>
          </a:solidFill>
        </p:spPr>
        <p:txBody>
          <a:bodyPr wrap="square" anchor="b">
            <a:spAutoFit/>
          </a:bodyPr>
          <a:lstStyle>
            <a:lvl1pPr marL="50801" indent="0" algn="ctr">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a:extLst>
              <a:ext uri="{FF2B5EF4-FFF2-40B4-BE49-F238E27FC236}">
                <a16:creationId xmlns:a16="http://schemas.microsoft.com/office/drawing/2014/main" id="{4836E3DC-6C83-4955-963C-DDAC46BED2DB}"/>
              </a:ext>
            </a:extLst>
          </p:cNvPr>
          <p:cNvSpPr>
            <a:spLocks noGrp="1"/>
          </p:cNvSpPr>
          <p:nvPr>
            <p:ph type="body" sz="quarter" idx="23"/>
          </p:nvPr>
        </p:nvSpPr>
        <p:spPr>
          <a:xfrm>
            <a:off x="6930021" y="839422"/>
            <a:ext cx="4546457" cy="276999"/>
          </a:xfrm>
          <a:prstGeom prst="rect">
            <a:avLst/>
          </a:prstGeom>
          <a:solidFill>
            <a:srgbClr val="00338D"/>
          </a:solidFill>
        </p:spPr>
        <p:txBody>
          <a:bodyPr wrap="square" anchor="b">
            <a:spAutoFit/>
          </a:bodyPr>
          <a:lstStyle>
            <a:lvl1pPr marL="50801" indent="0">
              <a:buFontTx/>
              <a:buNone/>
              <a:defRPr sz="12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Tree>
    <p:extLst>
      <p:ext uri="{BB962C8B-B14F-4D97-AF65-F5344CB8AC3E}">
        <p14:creationId xmlns:p14="http://schemas.microsoft.com/office/powerpoint/2010/main" val="73041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lectronic Section Brea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CA0A0-2EB1-A744-B7C9-E069844CA113}"/>
              </a:ext>
            </a:extLst>
          </p:cNvPr>
          <p:cNvSpPr/>
          <p:nvPr userDrawn="1"/>
        </p:nvSpPr>
        <p:spPr>
          <a:xfrm>
            <a:off x="0" y="0"/>
            <a:ext cx="12188825" cy="6858000"/>
          </a:xfrm>
          <a:prstGeom prst="rect">
            <a:avLst/>
          </a:prstGeom>
          <a:solidFill>
            <a:srgbClr val="00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893002" y="2607225"/>
            <a:ext cx="10209429" cy="598487"/>
          </a:xfrm>
          <a:prstGeom prst="rect">
            <a:avLst/>
          </a:prstGeom>
        </p:spPr>
        <p:txBody>
          <a:bodyPr anchor="b" anchorCtr="0"/>
          <a:lstStyle>
            <a:lvl1pPr marL="0" indent="0">
              <a:buNone/>
              <a:defRPr sz="3600" b="1">
                <a:solidFill>
                  <a:schemeClr val="bg1"/>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892999" y="3243966"/>
            <a:ext cx="6354695" cy="598487"/>
          </a:xfrm>
          <a:prstGeom prst="rect">
            <a:avLst/>
          </a:prstGeom>
        </p:spPr>
        <p:txBody>
          <a:bodyPr/>
          <a:lstStyle>
            <a:lvl1pPr marL="0" indent="0">
              <a:buNone/>
              <a:defRPr sz="2600" b="0">
                <a:solidFill>
                  <a:schemeClr val="bg1"/>
                </a:solidFill>
              </a:defRPr>
            </a:lvl1pPr>
          </a:lstStyle>
          <a:p>
            <a:pPr lvl="0"/>
            <a:r>
              <a:rPr lang="en-US" dirty="0"/>
              <a:t>SUBTITLE GOES HERE</a:t>
            </a:r>
          </a:p>
        </p:txBody>
      </p:sp>
    </p:spTree>
    <p:extLst>
      <p:ext uri="{BB962C8B-B14F-4D97-AF65-F5344CB8AC3E}">
        <p14:creationId xmlns:p14="http://schemas.microsoft.com/office/powerpoint/2010/main" val="881252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int Section Brea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893001" y="2607225"/>
            <a:ext cx="10368018" cy="535531"/>
          </a:xfrm>
          <a:prstGeom prst="rect">
            <a:avLst/>
          </a:prstGeom>
        </p:spPr>
        <p:txBody>
          <a:bodyPr wrap="square" anchor="b" anchorCtr="0">
            <a:noAutofit/>
          </a:bodyPr>
          <a:lstStyle>
            <a:lvl1pPr marL="0" indent="0">
              <a:buNone/>
              <a:defRPr sz="3200" b="1">
                <a:solidFill>
                  <a:srgbClr val="00338D"/>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892999" y="3243966"/>
            <a:ext cx="6354695" cy="598487"/>
          </a:xfrm>
          <a:prstGeom prst="rect">
            <a:avLst/>
          </a:prstGeom>
        </p:spPr>
        <p:txBody>
          <a:bodyPr/>
          <a:lstStyle>
            <a:lvl1pPr marL="0" indent="0">
              <a:buNone/>
              <a:defRPr sz="2600" b="0">
                <a:solidFill>
                  <a:srgbClr val="00338D"/>
                </a:solidFill>
              </a:defRPr>
            </a:lvl1pPr>
          </a:lstStyle>
          <a:p>
            <a:pPr lvl="0"/>
            <a:r>
              <a:rPr lang="en-US" dirty="0"/>
              <a:t>SUBTITLE GOES HERE</a:t>
            </a:r>
          </a:p>
        </p:txBody>
      </p:sp>
    </p:spTree>
    <p:extLst>
      <p:ext uri="{BB962C8B-B14F-4D97-AF65-F5344CB8AC3E}">
        <p14:creationId xmlns:p14="http://schemas.microsoft.com/office/powerpoint/2010/main" val="531880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Column w/Bar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7" y="1583355"/>
            <a:ext cx="10590480" cy="4088216"/>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643937" y="1275581"/>
            <a:ext cx="10590480" cy="307777"/>
          </a:xfrm>
          <a:prstGeom prst="rect">
            <a:avLst/>
          </a:prstGeom>
          <a:solidFill>
            <a:srgbClr val="00338D"/>
          </a:solidFill>
        </p:spPr>
        <p:txBody>
          <a:bodyPr wrap="square" lIns="45720" rIns="45720"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Column w/Text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7" y="1583355"/>
            <a:ext cx="10590480" cy="4088216"/>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643937" y="1275581"/>
            <a:ext cx="10590480" cy="307777"/>
          </a:xfrm>
          <a:prstGeom prst="rect">
            <a:avLst/>
          </a:prstGeom>
          <a:noFill/>
        </p:spPr>
        <p:txBody>
          <a:bodyPr wrap="square" lIns="45720" rIns="45720" anchor="b">
            <a:spAutoFit/>
          </a:bodyPr>
          <a:lstStyle>
            <a:lvl1pPr marL="50801" indent="0">
              <a:buFontTx/>
              <a:buNone/>
              <a:defRPr sz="1400" b="0"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00909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Column no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7" y="1309035"/>
            <a:ext cx="10590480" cy="4362536"/>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spcBef>
                <a:spcPts val="0"/>
              </a:spcBef>
              <a:spcAft>
                <a:spcPts val="0"/>
              </a:spcAft>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Tree>
    <p:extLst>
      <p:ext uri="{BB962C8B-B14F-4D97-AF65-F5344CB8AC3E}">
        <p14:creationId xmlns:p14="http://schemas.microsoft.com/office/powerpoint/2010/main" val="3867328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nt Section Brea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8F938A-2D49-43F4-B769-6F47CA787A64}"/>
              </a:ext>
            </a:extLst>
          </p:cNvPr>
          <p:cNvSpPr>
            <a:spLocks noGrp="1"/>
          </p:cNvSpPr>
          <p:nvPr>
            <p:ph type="body" sz="quarter" idx="12" hasCustomPrompt="1"/>
          </p:nvPr>
        </p:nvSpPr>
        <p:spPr>
          <a:xfrm>
            <a:off x="893001" y="2607225"/>
            <a:ext cx="10368018" cy="535531"/>
          </a:xfrm>
          <a:prstGeom prst="rect">
            <a:avLst/>
          </a:prstGeom>
        </p:spPr>
        <p:txBody>
          <a:bodyPr wrap="square" anchor="b" anchorCtr="0">
            <a:noAutofit/>
          </a:bodyPr>
          <a:lstStyle>
            <a:lvl1pPr marL="0" indent="0">
              <a:buNone/>
              <a:defRPr sz="3200" b="1">
                <a:solidFill>
                  <a:srgbClr val="00338D"/>
                </a:solidFill>
              </a:defRPr>
            </a:lvl1pPr>
          </a:lstStyle>
          <a:p>
            <a:pPr lvl="0"/>
            <a:r>
              <a:rPr lang="en-US" dirty="0"/>
              <a:t>TITLE GOES HERE</a:t>
            </a:r>
          </a:p>
        </p:txBody>
      </p:sp>
      <p:sp>
        <p:nvSpPr>
          <p:cNvPr id="7" name="Text Placeholder 5">
            <a:extLst>
              <a:ext uri="{FF2B5EF4-FFF2-40B4-BE49-F238E27FC236}">
                <a16:creationId xmlns:a16="http://schemas.microsoft.com/office/drawing/2014/main" id="{C16E73CC-C965-4CA6-8002-25EF3B0F1C5E}"/>
              </a:ext>
            </a:extLst>
          </p:cNvPr>
          <p:cNvSpPr>
            <a:spLocks noGrp="1"/>
          </p:cNvSpPr>
          <p:nvPr>
            <p:ph type="body" sz="quarter" idx="13" hasCustomPrompt="1"/>
          </p:nvPr>
        </p:nvSpPr>
        <p:spPr>
          <a:xfrm>
            <a:off x="892999" y="3243966"/>
            <a:ext cx="6354695" cy="598487"/>
          </a:xfrm>
          <a:prstGeom prst="rect">
            <a:avLst/>
          </a:prstGeom>
        </p:spPr>
        <p:txBody>
          <a:bodyPr/>
          <a:lstStyle>
            <a:lvl1pPr marL="0" indent="0">
              <a:buNone/>
              <a:defRPr sz="2600" b="0">
                <a:solidFill>
                  <a:srgbClr val="00338D"/>
                </a:solidFill>
              </a:defRPr>
            </a:lvl1pPr>
          </a:lstStyle>
          <a:p>
            <a:pPr lvl="0"/>
            <a:r>
              <a:rPr lang="en-US" dirty="0"/>
              <a:t>SUBTITLE GOES HERE</a:t>
            </a:r>
          </a:p>
        </p:txBody>
      </p:sp>
    </p:spTree>
    <p:extLst>
      <p:ext uri="{BB962C8B-B14F-4D97-AF65-F5344CB8AC3E}">
        <p14:creationId xmlns:p14="http://schemas.microsoft.com/office/powerpoint/2010/main" val="531880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noFill/>
        </p:spPr>
        <p:txBody>
          <a:bodyPr wrap="square" lIns="45720" rIns="45720"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noFill/>
        </p:spPr>
        <p:txBody>
          <a:bodyPr wrap="square" lIns="45720" rIns="45720"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154051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249236"/>
            <a:ext cx="5251229" cy="450586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249236"/>
            <a:ext cx="5251229" cy="450586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extLst>
      <p:ext uri="{BB962C8B-B14F-4D97-AF65-F5344CB8AC3E}">
        <p14:creationId xmlns:p14="http://schemas.microsoft.com/office/powerpoint/2010/main" val="86967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4296398"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4296398"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7986104"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7986104"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643936" y="1544886"/>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643936" y="1209310"/>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431978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4296398"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B3EEC8D7-FA38-4F46-BD89-B7A67E5EBC51}"/>
              </a:ext>
            </a:extLst>
          </p:cNvPr>
          <p:cNvSpPr>
            <a:spLocks noGrp="1"/>
          </p:cNvSpPr>
          <p:nvPr>
            <p:ph type="body" sz="quarter" idx="26"/>
          </p:nvPr>
        </p:nvSpPr>
        <p:spPr>
          <a:xfrm>
            <a:off x="4296398" y="1218461"/>
            <a:ext cx="357910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7986104" y="1554037"/>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DF29E4A5-809E-4EEC-9343-99BB5B9CD316}"/>
              </a:ext>
            </a:extLst>
          </p:cNvPr>
          <p:cNvSpPr>
            <a:spLocks noGrp="1"/>
          </p:cNvSpPr>
          <p:nvPr>
            <p:ph type="body" sz="quarter" idx="28"/>
          </p:nvPr>
        </p:nvSpPr>
        <p:spPr>
          <a:xfrm>
            <a:off x="7986104" y="1218461"/>
            <a:ext cx="357910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643936" y="1544886"/>
            <a:ext cx="3579101"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E83C583A-E06A-4CAC-B1C1-9C65E40C49C5}"/>
              </a:ext>
            </a:extLst>
          </p:cNvPr>
          <p:cNvSpPr>
            <a:spLocks noGrp="1"/>
          </p:cNvSpPr>
          <p:nvPr>
            <p:ph type="body" sz="quarter" idx="30"/>
          </p:nvPr>
        </p:nvSpPr>
        <p:spPr>
          <a:xfrm>
            <a:off x="643936" y="1209310"/>
            <a:ext cx="357910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97745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16" name="Content Placeholder 8">
            <a:extLst>
              <a:ext uri="{FF2B5EF4-FFF2-40B4-BE49-F238E27FC236}">
                <a16:creationId xmlns:a16="http://schemas.microsoft.com/office/drawing/2014/main" id="{9449CCCC-5574-405F-8331-5C422759F472}"/>
              </a:ext>
            </a:extLst>
          </p:cNvPr>
          <p:cNvSpPr>
            <a:spLocks noGrp="1"/>
          </p:cNvSpPr>
          <p:nvPr>
            <p:ph sz="quarter" idx="25"/>
          </p:nvPr>
        </p:nvSpPr>
        <p:spPr>
          <a:xfrm>
            <a:off x="4296398" y="1218459"/>
            <a:ext cx="3579101" cy="453664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0C64AFCA-B7C3-47C0-9D71-48031BD50CCD}"/>
              </a:ext>
            </a:extLst>
          </p:cNvPr>
          <p:cNvSpPr>
            <a:spLocks noGrp="1"/>
          </p:cNvSpPr>
          <p:nvPr>
            <p:ph sz="quarter" idx="27"/>
          </p:nvPr>
        </p:nvSpPr>
        <p:spPr>
          <a:xfrm>
            <a:off x="7986104" y="1218459"/>
            <a:ext cx="3579101" cy="453664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AAF9FAEB-5934-4538-8042-999A39AEAA3C}"/>
              </a:ext>
            </a:extLst>
          </p:cNvPr>
          <p:cNvSpPr>
            <a:spLocks noGrp="1"/>
          </p:cNvSpPr>
          <p:nvPr>
            <p:ph sz="quarter" idx="29"/>
          </p:nvPr>
        </p:nvSpPr>
        <p:spPr>
          <a:xfrm>
            <a:off x="643936" y="1209308"/>
            <a:ext cx="3579101" cy="453664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4954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Column w/Headings">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4058A0B1-C717-4CD3-A078-390F547E66D2}"/>
              </a:ext>
            </a:extLst>
          </p:cNvPr>
          <p:cNvSpPr>
            <a:spLocks noGrp="1"/>
          </p:cNvSpPr>
          <p:nvPr>
            <p:ph type="body" sz="quarter" idx="42"/>
          </p:nvPr>
        </p:nvSpPr>
        <p:spPr>
          <a:xfrm>
            <a:off x="671531" y="3498795"/>
            <a:ext cx="1093409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5" name="Content Placeholder 8">
            <a:extLst>
              <a:ext uri="{FF2B5EF4-FFF2-40B4-BE49-F238E27FC236}">
                <a16:creationId xmlns:a16="http://schemas.microsoft.com/office/drawing/2014/main" id="{AE9F58B2-0AF4-4267-9EF1-8616DF9F1DA8}"/>
              </a:ext>
            </a:extLst>
          </p:cNvPr>
          <p:cNvSpPr>
            <a:spLocks noGrp="1"/>
          </p:cNvSpPr>
          <p:nvPr>
            <p:ph sz="quarter" idx="43"/>
          </p:nvPr>
        </p:nvSpPr>
        <p:spPr>
          <a:xfrm>
            <a:off x="671531" y="3850184"/>
            <a:ext cx="10934099"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3" y="1151833"/>
            <a:ext cx="1093409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3" y="1503220"/>
            <a:ext cx="10934099"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3667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3 Column w/Heading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16D1BB8-580B-4B91-B696-E720DFCA9FBC}"/>
              </a:ext>
            </a:extLst>
          </p:cNvPr>
          <p:cNvSpPr>
            <a:spLocks noGrp="1"/>
          </p:cNvSpPr>
          <p:nvPr>
            <p:ph type="body" sz="quarter" idx="38"/>
          </p:nvPr>
        </p:nvSpPr>
        <p:spPr>
          <a:xfrm>
            <a:off x="656766" y="3496022"/>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94D44AE3-D71B-45F2-9F1E-E65D8D65D401}"/>
              </a:ext>
            </a:extLst>
          </p:cNvPr>
          <p:cNvSpPr>
            <a:spLocks noGrp="1"/>
          </p:cNvSpPr>
          <p:nvPr>
            <p:ph type="body" sz="quarter" idx="39"/>
          </p:nvPr>
        </p:nvSpPr>
        <p:spPr>
          <a:xfrm>
            <a:off x="6255125" y="3496022"/>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391B6E21-DC35-47A8-93B4-A9D9AD7E8629}"/>
              </a:ext>
            </a:extLst>
          </p:cNvPr>
          <p:cNvSpPr>
            <a:spLocks noGrp="1"/>
          </p:cNvSpPr>
          <p:nvPr>
            <p:ph sz="quarter" idx="40"/>
          </p:nvPr>
        </p:nvSpPr>
        <p:spPr>
          <a:xfrm>
            <a:off x="656766" y="384741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8A8A0F17-FEB5-43E8-8EDA-0F4AF0496F68}"/>
              </a:ext>
            </a:extLst>
          </p:cNvPr>
          <p:cNvSpPr>
            <a:spLocks noGrp="1"/>
          </p:cNvSpPr>
          <p:nvPr>
            <p:ph sz="quarter" idx="41"/>
          </p:nvPr>
        </p:nvSpPr>
        <p:spPr>
          <a:xfrm>
            <a:off x="6255125" y="384741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3" y="1151833"/>
            <a:ext cx="1093409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3" y="1503220"/>
            <a:ext cx="10934099"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52833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3 Column w/Heading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916D1BB8-580B-4B91-B696-E720DFCA9FBC}"/>
              </a:ext>
            </a:extLst>
          </p:cNvPr>
          <p:cNvSpPr>
            <a:spLocks noGrp="1"/>
          </p:cNvSpPr>
          <p:nvPr>
            <p:ph type="body" sz="quarter" idx="38"/>
          </p:nvPr>
        </p:nvSpPr>
        <p:spPr>
          <a:xfrm>
            <a:off x="656766" y="3496022"/>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94D44AE3-D71B-45F2-9F1E-E65D8D65D401}"/>
              </a:ext>
            </a:extLst>
          </p:cNvPr>
          <p:cNvSpPr>
            <a:spLocks noGrp="1"/>
          </p:cNvSpPr>
          <p:nvPr>
            <p:ph type="body" sz="quarter" idx="39"/>
          </p:nvPr>
        </p:nvSpPr>
        <p:spPr>
          <a:xfrm>
            <a:off x="6255125" y="3496022"/>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Content Placeholder 8">
            <a:extLst>
              <a:ext uri="{FF2B5EF4-FFF2-40B4-BE49-F238E27FC236}">
                <a16:creationId xmlns:a16="http://schemas.microsoft.com/office/drawing/2014/main" id="{391B6E21-DC35-47A8-93B4-A9D9AD7E8629}"/>
              </a:ext>
            </a:extLst>
          </p:cNvPr>
          <p:cNvSpPr>
            <a:spLocks noGrp="1"/>
          </p:cNvSpPr>
          <p:nvPr>
            <p:ph sz="quarter" idx="40"/>
          </p:nvPr>
        </p:nvSpPr>
        <p:spPr>
          <a:xfrm>
            <a:off x="656766" y="384741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8A8A0F17-FEB5-43E8-8EDA-0F4AF0496F68}"/>
              </a:ext>
            </a:extLst>
          </p:cNvPr>
          <p:cNvSpPr>
            <a:spLocks noGrp="1"/>
          </p:cNvSpPr>
          <p:nvPr>
            <p:ph sz="quarter" idx="41"/>
          </p:nvPr>
        </p:nvSpPr>
        <p:spPr>
          <a:xfrm>
            <a:off x="6255125" y="384741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3" y="1151833"/>
            <a:ext cx="10934099"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3" y="1503220"/>
            <a:ext cx="10934099"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3391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 Column w/Headings">
    <p:spTree>
      <p:nvGrpSpPr>
        <p:cNvPr id="1" name=""/>
        <p:cNvGrpSpPr/>
        <p:nvPr/>
      </p:nvGrpSpPr>
      <p:grpSpPr>
        <a:xfrm>
          <a:off x="0" y="0"/>
          <a:ext cx="0" cy="0"/>
          <a:chOff x="0" y="0"/>
          <a:chExt cx="0" cy="0"/>
        </a:xfrm>
      </p:grpSpPr>
      <p:sp>
        <p:nvSpPr>
          <p:cNvPr id="22" name="Content Placeholder 8">
            <a:extLst>
              <a:ext uri="{FF2B5EF4-FFF2-40B4-BE49-F238E27FC236}">
                <a16:creationId xmlns:a16="http://schemas.microsoft.com/office/drawing/2014/main" id="{391B6E21-DC35-47A8-93B4-A9D9AD7E8629}"/>
              </a:ext>
            </a:extLst>
          </p:cNvPr>
          <p:cNvSpPr>
            <a:spLocks noGrp="1"/>
          </p:cNvSpPr>
          <p:nvPr>
            <p:ph sz="quarter" idx="40"/>
          </p:nvPr>
        </p:nvSpPr>
        <p:spPr>
          <a:xfrm>
            <a:off x="656766" y="3496020"/>
            <a:ext cx="5324265" cy="227163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8A8A0F17-FEB5-43E8-8EDA-0F4AF0496F68}"/>
              </a:ext>
            </a:extLst>
          </p:cNvPr>
          <p:cNvSpPr>
            <a:spLocks noGrp="1"/>
          </p:cNvSpPr>
          <p:nvPr>
            <p:ph sz="quarter" idx="41"/>
          </p:nvPr>
        </p:nvSpPr>
        <p:spPr>
          <a:xfrm>
            <a:off x="6255125" y="3496020"/>
            <a:ext cx="5324265" cy="227163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3" y="1151830"/>
            <a:ext cx="10934099" cy="227163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Tree>
    <p:extLst>
      <p:ext uri="{BB962C8B-B14F-4D97-AF65-F5344CB8AC3E}">
        <p14:creationId xmlns:p14="http://schemas.microsoft.com/office/powerpoint/2010/main" val="3789292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w/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6"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a:extLst>
              <a:ext uri="{FF2B5EF4-FFF2-40B4-BE49-F238E27FC236}">
                <a16:creationId xmlns:a16="http://schemas.microsoft.com/office/drawing/2014/main" id="{49D76FC6-586F-4BE9-8F80-D7ACD990A10C}"/>
              </a:ext>
            </a:extLst>
          </p:cNvPr>
          <p:cNvSpPr>
            <a:spLocks noGrp="1"/>
          </p:cNvSpPr>
          <p:nvPr>
            <p:ph type="body" sz="quarter" idx="37"/>
          </p:nvPr>
        </p:nvSpPr>
        <p:spPr>
          <a:xfrm>
            <a:off x="643935" y="3489046"/>
            <a:ext cx="10946927" cy="307777"/>
          </a:xfrm>
          <a:prstGeom prst="rect">
            <a:avLst/>
          </a:prstGeom>
          <a:solidFill>
            <a:srgbClr val="00338D"/>
          </a:solidFill>
        </p:spPr>
        <p:txBody>
          <a:bodyPr wrap="square" lIns="45720" rIns="45720"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6255125"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6"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9485499A-9148-49B4-AEFD-7213D3094FFA}"/>
              </a:ext>
            </a:extLst>
          </p:cNvPr>
          <p:cNvSpPr>
            <a:spLocks noGrp="1"/>
          </p:cNvSpPr>
          <p:nvPr>
            <p:ph sz="quarter" idx="35"/>
          </p:nvPr>
        </p:nvSpPr>
        <p:spPr>
          <a:xfrm>
            <a:off x="652399" y="3838435"/>
            <a:ext cx="10938463"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199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w/Bar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7" y="1583355"/>
            <a:ext cx="10590480" cy="4088216"/>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643937" y="1275581"/>
            <a:ext cx="10590480" cy="307777"/>
          </a:xfrm>
          <a:prstGeom prst="rect">
            <a:avLst/>
          </a:prstGeom>
          <a:solidFill>
            <a:srgbClr val="00338D"/>
          </a:solidFill>
        </p:spPr>
        <p:txBody>
          <a:bodyPr wrap="square" lIns="45720" rIns="45720"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 w/Text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6310740-EA8A-4880-8F34-A99FC8488AFA}"/>
              </a:ext>
            </a:extLst>
          </p:cNvPr>
          <p:cNvSpPr>
            <a:spLocks noGrp="1"/>
          </p:cNvSpPr>
          <p:nvPr>
            <p:ph type="body" sz="quarter" idx="37"/>
          </p:nvPr>
        </p:nvSpPr>
        <p:spPr>
          <a:xfrm>
            <a:off x="643935" y="3489046"/>
            <a:ext cx="10946927" cy="307777"/>
          </a:xfrm>
          <a:prstGeom prst="rect">
            <a:avLst/>
          </a:prstGeom>
          <a:noFill/>
        </p:spPr>
        <p:txBody>
          <a:bodyPr wrap="square" lIns="45720" rIns="45720"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4" name="Text Placeholder 2">
            <a:extLst>
              <a:ext uri="{FF2B5EF4-FFF2-40B4-BE49-F238E27FC236}">
                <a16:creationId xmlns:a16="http://schemas.microsoft.com/office/drawing/2014/main" id="{CD1ADFEC-12CB-48F3-9C0A-54DC6F8A4134}"/>
              </a:ext>
            </a:extLst>
          </p:cNvPr>
          <p:cNvSpPr>
            <a:spLocks noGrp="1"/>
          </p:cNvSpPr>
          <p:nvPr>
            <p:ph type="body" sz="quarter" idx="39"/>
          </p:nvPr>
        </p:nvSpPr>
        <p:spPr>
          <a:xfrm>
            <a:off x="6255125"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Content Placeholder 8">
            <a:extLst>
              <a:ext uri="{FF2B5EF4-FFF2-40B4-BE49-F238E27FC236}">
                <a16:creationId xmlns:a16="http://schemas.microsoft.com/office/drawing/2014/main" id="{569A182D-E7E9-4016-96FC-8BCA3F34B244}"/>
              </a:ext>
            </a:extLst>
          </p:cNvPr>
          <p:cNvSpPr>
            <a:spLocks noGrp="1"/>
          </p:cNvSpPr>
          <p:nvPr>
            <p:ph sz="quarter" idx="29"/>
          </p:nvPr>
        </p:nvSpPr>
        <p:spPr>
          <a:xfrm>
            <a:off x="656766"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5" name="Content Placeholder 8">
            <a:extLst>
              <a:ext uri="{FF2B5EF4-FFF2-40B4-BE49-F238E27FC236}">
                <a16:creationId xmlns:a16="http://schemas.microsoft.com/office/drawing/2014/main" id="{7A9EBFA8-01B2-42DA-B148-BA48615530E6}"/>
              </a:ext>
            </a:extLst>
          </p:cNvPr>
          <p:cNvSpPr>
            <a:spLocks noGrp="1"/>
          </p:cNvSpPr>
          <p:nvPr>
            <p:ph sz="quarter" idx="35"/>
          </p:nvPr>
        </p:nvSpPr>
        <p:spPr>
          <a:xfrm>
            <a:off x="652399" y="3838435"/>
            <a:ext cx="10938463"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248E40F-8843-4121-80DC-62808323F3F0}"/>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24752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 no Headings">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14989"/>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1E5A497-2DB4-4B3F-9631-1C91A7F80107}"/>
              </a:ext>
            </a:extLst>
          </p:cNvPr>
          <p:cNvSpPr>
            <a:spLocks noGrp="1"/>
          </p:cNvSpPr>
          <p:nvPr>
            <p:ph sz="quarter" idx="35"/>
          </p:nvPr>
        </p:nvSpPr>
        <p:spPr>
          <a:xfrm>
            <a:off x="652399" y="3560143"/>
            <a:ext cx="10938463" cy="2185416"/>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6255125" y="1214989"/>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Tree>
    <p:extLst>
      <p:ext uri="{BB962C8B-B14F-4D97-AF65-F5344CB8AC3E}">
        <p14:creationId xmlns:p14="http://schemas.microsoft.com/office/powerpoint/2010/main" val="709422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w/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DFEC549-BA2B-42A3-9386-131DCDB2CC2E}"/>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2" name="Text Placeholder 2">
            <a:extLst>
              <a:ext uri="{FF2B5EF4-FFF2-40B4-BE49-F238E27FC236}">
                <a16:creationId xmlns:a16="http://schemas.microsoft.com/office/drawing/2014/main" id="{934FC320-BBDA-4914-AA68-7FD207912726}"/>
              </a:ext>
            </a:extLst>
          </p:cNvPr>
          <p:cNvSpPr>
            <a:spLocks noGrp="1"/>
          </p:cNvSpPr>
          <p:nvPr>
            <p:ph type="body" sz="quarter" idx="30"/>
          </p:nvPr>
        </p:nvSpPr>
        <p:spPr>
          <a:xfrm>
            <a:off x="656766"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6" name="Text Placeholder 2">
            <a:extLst>
              <a:ext uri="{FF2B5EF4-FFF2-40B4-BE49-F238E27FC236}">
                <a16:creationId xmlns:a16="http://schemas.microsoft.com/office/drawing/2014/main" id="{E78D7435-B837-461C-A1AC-11EEC0B84ED2}"/>
              </a:ext>
            </a:extLst>
          </p:cNvPr>
          <p:cNvSpPr>
            <a:spLocks noGrp="1"/>
          </p:cNvSpPr>
          <p:nvPr>
            <p:ph type="body" sz="quarter" idx="39"/>
          </p:nvPr>
        </p:nvSpPr>
        <p:spPr>
          <a:xfrm>
            <a:off x="6255125" y="1151833"/>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9" name="Content Placeholder 8">
            <a:extLst>
              <a:ext uri="{FF2B5EF4-FFF2-40B4-BE49-F238E27FC236}">
                <a16:creationId xmlns:a16="http://schemas.microsoft.com/office/drawing/2014/main" id="{2C078CFE-4832-466B-AB8C-FD03E28EAC42}"/>
              </a:ext>
            </a:extLst>
          </p:cNvPr>
          <p:cNvSpPr>
            <a:spLocks noGrp="1"/>
          </p:cNvSpPr>
          <p:nvPr>
            <p:ph sz="quarter" idx="29"/>
          </p:nvPr>
        </p:nvSpPr>
        <p:spPr>
          <a:xfrm>
            <a:off x="656766" y="1503220"/>
            <a:ext cx="5324265" cy="425545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DA5D7F42-77D4-4E94-B6CB-24C7E56B9571}"/>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Text Placeholder 2">
            <a:extLst>
              <a:ext uri="{FF2B5EF4-FFF2-40B4-BE49-F238E27FC236}">
                <a16:creationId xmlns:a16="http://schemas.microsoft.com/office/drawing/2014/main" id="{65D3066B-1403-426E-91F0-D6C72F33065F}"/>
              </a:ext>
            </a:extLst>
          </p:cNvPr>
          <p:cNvSpPr>
            <a:spLocks noGrp="1"/>
          </p:cNvSpPr>
          <p:nvPr>
            <p:ph type="body" sz="quarter" idx="40"/>
          </p:nvPr>
        </p:nvSpPr>
        <p:spPr>
          <a:xfrm>
            <a:off x="6272792" y="3490835"/>
            <a:ext cx="5324265"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4" name="Content Placeholder 8">
            <a:extLst>
              <a:ext uri="{FF2B5EF4-FFF2-40B4-BE49-F238E27FC236}">
                <a16:creationId xmlns:a16="http://schemas.microsoft.com/office/drawing/2014/main" id="{4AE53C82-B688-44B5-A335-F194C41E910E}"/>
              </a:ext>
            </a:extLst>
          </p:cNvPr>
          <p:cNvSpPr>
            <a:spLocks noGrp="1"/>
          </p:cNvSpPr>
          <p:nvPr>
            <p:ph sz="quarter" idx="41"/>
          </p:nvPr>
        </p:nvSpPr>
        <p:spPr>
          <a:xfrm>
            <a:off x="6272792" y="3842224"/>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9819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 w/Text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CE692137-00DD-4AB9-8EB9-6AAAA8DAD7FF}"/>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3" name="Text Placeholder 2">
            <a:extLst>
              <a:ext uri="{FF2B5EF4-FFF2-40B4-BE49-F238E27FC236}">
                <a16:creationId xmlns:a16="http://schemas.microsoft.com/office/drawing/2014/main" id="{E590B8B6-4BBA-42A0-9E9D-36F46744229E}"/>
              </a:ext>
            </a:extLst>
          </p:cNvPr>
          <p:cNvSpPr>
            <a:spLocks noGrp="1"/>
          </p:cNvSpPr>
          <p:nvPr>
            <p:ph type="body" sz="quarter" idx="30"/>
          </p:nvPr>
        </p:nvSpPr>
        <p:spPr>
          <a:xfrm>
            <a:off x="656766"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9" name="Text Placeholder 2">
            <a:extLst>
              <a:ext uri="{FF2B5EF4-FFF2-40B4-BE49-F238E27FC236}">
                <a16:creationId xmlns:a16="http://schemas.microsoft.com/office/drawing/2014/main" id="{5A7E2D6F-9C6A-44FA-ACA5-3A245B4A898B}"/>
              </a:ext>
            </a:extLst>
          </p:cNvPr>
          <p:cNvSpPr>
            <a:spLocks noGrp="1"/>
          </p:cNvSpPr>
          <p:nvPr>
            <p:ph type="body" sz="quarter" idx="39"/>
          </p:nvPr>
        </p:nvSpPr>
        <p:spPr>
          <a:xfrm>
            <a:off x="6255125" y="1151833"/>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Content Placeholder 8">
            <a:extLst>
              <a:ext uri="{FF2B5EF4-FFF2-40B4-BE49-F238E27FC236}">
                <a16:creationId xmlns:a16="http://schemas.microsoft.com/office/drawing/2014/main" id="{5CE2BD60-60AA-4BC6-87FA-866710927B11}"/>
              </a:ext>
            </a:extLst>
          </p:cNvPr>
          <p:cNvSpPr>
            <a:spLocks noGrp="1"/>
          </p:cNvSpPr>
          <p:nvPr>
            <p:ph sz="quarter" idx="29"/>
          </p:nvPr>
        </p:nvSpPr>
        <p:spPr>
          <a:xfrm>
            <a:off x="656766" y="1503220"/>
            <a:ext cx="5324265" cy="4255455"/>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6455F021-F7C5-4A7D-B0BB-919F851AB163}"/>
              </a:ext>
            </a:extLst>
          </p:cNvPr>
          <p:cNvSpPr>
            <a:spLocks noGrp="1"/>
          </p:cNvSpPr>
          <p:nvPr>
            <p:ph sz="quarter" idx="38"/>
          </p:nvPr>
        </p:nvSpPr>
        <p:spPr>
          <a:xfrm>
            <a:off x="6255125" y="1503220"/>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1A86F2A0-7A3C-4B2B-89F1-C126870366E8}"/>
              </a:ext>
            </a:extLst>
          </p:cNvPr>
          <p:cNvSpPr>
            <a:spLocks noGrp="1"/>
          </p:cNvSpPr>
          <p:nvPr>
            <p:ph type="body" sz="quarter" idx="40"/>
          </p:nvPr>
        </p:nvSpPr>
        <p:spPr>
          <a:xfrm>
            <a:off x="6272792" y="3490835"/>
            <a:ext cx="5324265"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3" name="Content Placeholder 8">
            <a:extLst>
              <a:ext uri="{FF2B5EF4-FFF2-40B4-BE49-F238E27FC236}">
                <a16:creationId xmlns:a16="http://schemas.microsoft.com/office/drawing/2014/main" id="{A32551F2-2452-433C-A6C8-33655F544034}"/>
              </a:ext>
            </a:extLst>
          </p:cNvPr>
          <p:cNvSpPr>
            <a:spLocks noGrp="1"/>
          </p:cNvSpPr>
          <p:nvPr>
            <p:ph sz="quarter" idx="41"/>
          </p:nvPr>
        </p:nvSpPr>
        <p:spPr>
          <a:xfrm>
            <a:off x="6272792" y="3842224"/>
            <a:ext cx="5324265" cy="192024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2837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no Headings v2">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14989"/>
            <a:ext cx="5324265" cy="4530570"/>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a:extLst>
              <a:ext uri="{FF2B5EF4-FFF2-40B4-BE49-F238E27FC236}">
                <a16:creationId xmlns:a16="http://schemas.microsoft.com/office/drawing/2014/main" id="{39EAF3F3-6A67-4298-8EF4-52E5C8FB8074}"/>
              </a:ext>
            </a:extLst>
          </p:cNvPr>
          <p:cNvSpPr>
            <a:spLocks noGrp="1"/>
          </p:cNvSpPr>
          <p:nvPr>
            <p:ph sz="quarter" idx="38"/>
          </p:nvPr>
        </p:nvSpPr>
        <p:spPr>
          <a:xfrm>
            <a:off x="6255125" y="1214989"/>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97B8ED1D-CCA9-4E47-8810-631B1D3D777D}"/>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Content Placeholder 8">
            <a:extLst>
              <a:ext uri="{FF2B5EF4-FFF2-40B4-BE49-F238E27FC236}">
                <a16:creationId xmlns:a16="http://schemas.microsoft.com/office/drawing/2014/main" id="{E2A01FB4-57ED-45A7-BC97-99D361F484EF}"/>
              </a:ext>
            </a:extLst>
          </p:cNvPr>
          <p:cNvSpPr>
            <a:spLocks noGrp="1"/>
          </p:cNvSpPr>
          <p:nvPr>
            <p:ph sz="quarter" idx="39"/>
          </p:nvPr>
        </p:nvSpPr>
        <p:spPr>
          <a:xfrm>
            <a:off x="6266599" y="3562076"/>
            <a:ext cx="5324265" cy="218567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9597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720071"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6208807"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720071" y="3550005"/>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6208807" y="3550005"/>
            <a:ext cx="5251229" cy="307777"/>
          </a:xfrm>
          <a:prstGeom prst="rect">
            <a:avLst/>
          </a:prstGeom>
          <a:solidFill>
            <a:srgbClr val="00338D"/>
          </a:solidFill>
        </p:spPr>
        <p:txBody>
          <a:bodyPr wrap="square" anchor="b">
            <a:spAutoFit/>
          </a:bodyPr>
          <a:lstStyle>
            <a:lvl1pPr marL="50801" indent="0">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99056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40"/>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720071"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6208807" y="3885584"/>
            <a:ext cx="5251229"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3904E7FC-682B-4167-8E3F-3715D744BC06}"/>
              </a:ext>
            </a:extLst>
          </p:cNvPr>
          <p:cNvSpPr>
            <a:spLocks noGrp="1"/>
          </p:cNvSpPr>
          <p:nvPr>
            <p:ph type="body" sz="quarter" idx="27"/>
          </p:nvPr>
        </p:nvSpPr>
        <p:spPr>
          <a:xfrm>
            <a:off x="720071" y="3550005"/>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5" name="Text Placeholder 2">
            <a:extLst>
              <a:ext uri="{FF2B5EF4-FFF2-40B4-BE49-F238E27FC236}">
                <a16:creationId xmlns:a16="http://schemas.microsoft.com/office/drawing/2014/main" id="{8780CA5C-1153-42AF-9C77-DD74F5F5222B}"/>
              </a:ext>
            </a:extLst>
          </p:cNvPr>
          <p:cNvSpPr>
            <a:spLocks noGrp="1"/>
          </p:cNvSpPr>
          <p:nvPr>
            <p:ph type="body" sz="quarter" idx="28"/>
          </p:nvPr>
        </p:nvSpPr>
        <p:spPr>
          <a:xfrm>
            <a:off x="6208807" y="3550005"/>
            <a:ext cx="5251229"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33052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218459"/>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218459"/>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2" name="Content Placeholder 8">
            <a:extLst>
              <a:ext uri="{FF2B5EF4-FFF2-40B4-BE49-F238E27FC236}">
                <a16:creationId xmlns:a16="http://schemas.microsoft.com/office/drawing/2014/main" id="{3322991A-3F99-4725-B328-A49D5BB29C8D}"/>
              </a:ext>
            </a:extLst>
          </p:cNvPr>
          <p:cNvSpPr>
            <a:spLocks noGrp="1"/>
          </p:cNvSpPr>
          <p:nvPr>
            <p:ph sz="quarter" idx="25"/>
          </p:nvPr>
        </p:nvSpPr>
        <p:spPr>
          <a:xfrm>
            <a:off x="720071" y="3550003"/>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A2DDC089-9997-4771-B759-E634E2A1260C}"/>
              </a:ext>
            </a:extLst>
          </p:cNvPr>
          <p:cNvSpPr>
            <a:spLocks noGrp="1"/>
          </p:cNvSpPr>
          <p:nvPr>
            <p:ph sz="quarter" idx="26"/>
          </p:nvPr>
        </p:nvSpPr>
        <p:spPr>
          <a:xfrm>
            <a:off x="6208807" y="3550003"/>
            <a:ext cx="5251229"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37272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Column w/Bar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4" y="3854489"/>
            <a:ext cx="10921270"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4" y="3518909"/>
            <a:ext cx="10921270"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283307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Column w/Text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4" y="3854489"/>
            <a:ext cx="10921270"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4" y="3518909"/>
            <a:ext cx="10921270"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9424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w/Text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7" y="1583355"/>
            <a:ext cx="10590480" cy="4088216"/>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60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1F737C9D-EC41-491B-858E-816247705585}"/>
              </a:ext>
            </a:extLst>
          </p:cNvPr>
          <p:cNvSpPr>
            <a:spLocks noGrp="1"/>
          </p:cNvSpPr>
          <p:nvPr>
            <p:ph type="body" sz="quarter" idx="22"/>
          </p:nvPr>
        </p:nvSpPr>
        <p:spPr>
          <a:xfrm>
            <a:off x="643937" y="1275581"/>
            <a:ext cx="10590480" cy="307777"/>
          </a:xfrm>
          <a:prstGeom prst="rect">
            <a:avLst/>
          </a:prstGeom>
          <a:noFill/>
        </p:spPr>
        <p:txBody>
          <a:bodyPr wrap="square" lIns="45720" rIns="45720" anchor="b">
            <a:spAutoFit/>
          </a:bodyPr>
          <a:lstStyle>
            <a:lvl1pPr marL="50801" indent="0">
              <a:buFontTx/>
              <a:buNone/>
              <a:defRPr sz="1400" b="0"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009096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Column no Headings v2">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09308"/>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4" y="3518908"/>
            <a:ext cx="10921270"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3615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6-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4309228"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4309228" y="35280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7998934"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7998934" y="3528061"/>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6" y="38544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6" y="3518909"/>
            <a:ext cx="357910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674833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6-Column w/Text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4309228"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5540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7998934" y="12184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5448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6766" y="1209310"/>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4309228"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
            <a:extLst>
              <a:ext uri="{FF2B5EF4-FFF2-40B4-BE49-F238E27FC236}">
                <a16:creationId xmlns:a16="http://schemas.microsoft.com/office/drawing/2014/main" id="{7D24ABD7-F6AD-4BBE-873B-0CE3D719CE80}"/>
              </a:ext>
            </a:extLst>
          </p:cNvPr>
          <p:cNvSpPr>
            <a:spLocks noGrp="1"/>
          </p:cNvSpPr>
          <p:nvPr>
            <p:ph type="body" sz="quarter" idx="32"/>
          </p:nvPr>
        </p:nvSpPr>
        <p:spPr>
          <a:xfrm>
            <a:off x="4309228" y="35280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7998934" y="3863640"/>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5" name="Text Placeholder 2">
            <a:extLst>
              <a:ext uri="{FF2B5EF4-FFF2-40B4-BE49-F238E27FC236}">
                <a16:creationId xmlns:a16="http://schemas.microsoft.com/office/drawing/2014/main" id="{8005FBAB-4C37-48C1-89E4-91F801E6E862}"/>
              </a:ext>
            </a:extLst>
          </p:cNvPr>
          <p:cNvSpPr>
            <a:spLocks noGrp="1"/>
          </p:cNvSpPr>
          <p:nvPr>
            <p:ph type="body" sz="quarter" idx="34"/>
          </p:nvPr>
        </p:nvSpPr>
        <p:spPr>
          <a:xfrm>
            <a:off x="7998934" y="3528061"/>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6" y="3854489"/>
            <a:ext cx="3579101" cy="1874963"/>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B224E3D3-DA3C-4506-9D45-1E4C2E0D9B99}"/>
              </a:ext>
            </a:extLst>
          </p:cNvPr>
          <p:cNvSpPr>
            <a:spLocks noGrp="1"/>
          </p:cNvSpPr>
          <p:nvPr>
            <p:ph type="body" sz="quarter" idx="36"/>
          </p:nvPr>
        </p:nvSpPr>
        <p:spPr>
          <a:xfrm>
            <a:off x="656766" y="3518909"/>
            <a:ext cx="3579101" cy="307777"/>
          </a:xfrm>
          <a:prstGeom prst="rect">
            <a:avLst/>
          </a:prstGeom>
          <a:solidFill>
            <a:schemeClr val="bg1"/>
          </a:solid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4851214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6-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6" name="Content Placeholder 8">
            <a:extLst>
              <a:ext uri="{FF2B5EF4-FFF2-40B4-BE49-F238E27FC236}">
                <a16:creationId xmlns:a16="http://schemas.microsoft.com/office/drawing/2014/main" id="{D30887CC-F7F1-4A8B-BE8E-4BD57D30679B}"/>
              </a:ext>
            </a:extLst>
          </p:cNvPr>
          <p:cNvSpPr>
            <a:spLocks noGrp="1"/>
          </p:cNvSpPr>
          <p:nvPr>
            <p:ph sz="quarter" idx="25"/>
          </p:nvPr>
        </p:nvSpPr>
        <p:spPr>
          <a:xfrm>
            <a:off x="4309228"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8" name="Content Placeholder 8">
            <a:extLst>
              <a:ext uri="{FF2B5EF4-FFF2-40B4-BE49-F238E27FC236}">
                <a16:creationId xmlns:a16="http://schemas.microsoft.com/office/drawing/2014/main" id="{579E106D-D82B-4196-AEC8-2523A570F92F}"/>
              </a:ext>
            </a:extLst>
          </p:cNvPr>
          <p:cNvSpPr>
            <a:spLocks noGrp="1"/>
          </p:cNvSpPr>
          <p:nvPr>
            <p:ph sz="quarter" idx="27"/>
          </p:nvPr>
        </p:nvSpPr>
        <p:spPr>
          <a:xfrm>
            <a:off x="7998934" y="12184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6766" y="1209308"/>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Content Placeholder 8">
            <a:extLst>
              <a:ext uri="{FF2B5EF4-FFF2-40B4-BE49-F238E27FC236}">
                <a16:creationId xmlns:a16="http://schemas.microsoft.com/office/drawing/2014/main" id="{484F71B0-4D45-43F4-A5CC-EB30A8EBC72F}"/>
              </a:ext>
            </a:extLst>
          </p:cNvPr>
          <p:cNvSpPr>
            <a:spLocks noGrp="1"/>
          </p:cNvSpPr>
          <p:nvPr>
            <p:ph sz="quarter" idx="31"/>
          </p:nvPr>
        </p:nvSpPr>
        <p:spPr>
          <a:xfrm>
            <a:off x="4309228" y="35280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0647352F-3574-4C5A-A053-936BAB475F49}"/>
              </a:ext>
            </a:extLst>
          </p:cNvPr>
          <p:cNvSpPr>
            <a:spLocks noGrp="1"/>
          </p:cNvSpPr>
          <p:nvPr>
            <p:ph sz="quarter" idx="33"/>
          </p:nvPr>
        </p:nvSpPr>
        <p:spPr>
          <a:xfrm>
            <a:off x="7998934" y="3528059"/>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44EB8B61-53AD-4CA2-88EE-3C5BBED461A3}"/>
              </a:ext>
            </a:extLst>
          </p:cNvPr>
          <p:cNvSpPr>
            <a:spLocks noGrp="1"/>
          </p:cNvSpPr>
          <p:nvPr>
            <p:ph sz="quarter" idx="35"/>
          </p:nvPr>
        </p:nvSpPr>
        <p:spPr>
          <a:xfrm>
            <a:off x="656766" y="3518908"/>
            <a:ext cx="3579101" cy="2210542"/>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7527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Column w/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374435"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093547"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47435"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8813467" y="1209310"/>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3374435"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6093547"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647435"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8813467" y="3518909"/>
            <a:ext cx="2643721"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41" name="Content Placeholder 8">
            <a:extLst>
              <a:ext uri="{FF2B5EF4-FFF2-40B4-BE49-F238E27FC236}">
                <a16:creationId xmlns:a16="http://schemas.microsoft.com/office/drawing/2014/main" id="{16FF31A0-2940-45A5-ABC1-F4E533477E62}"/>
              </a:ext>
            </a:extLst>
          </p:cNvPr>
          <p:cNvSpPr>
            <a:spLocks noGrp="1"/>
          </p:cNvSpPr>
          <p:nvPr>
            <p:ph sz="quarter" idx="41"/>
          </p:nvPr>
        </p:nvSpPr>
        <p:spPr>
          <a:xfrm>
            <a:off x="3381082"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2" name="Content Placeholder 8">
            <a:extLst>
              <a:ext uri="{FF2B5EF4-FFF2-40B4-BE49-F238E27FC236}">
                <a16:creationId xmlns:a16="http://schemas.microsoft.com/office/drawing/2014/main" id="{D8B56A11-CDCB-412A-B119-5F1202969FDD}"/>
              </a:ext>
            </a:extLst>
          </p:cNvPr>
          <p:cNvSpPr>
            <a:spLocks noGrp="1"/>
          </p:cNvSpPr>
          <p:nvPr>
            <p:ph sz="quarter" idx="42"/>
          </p:nvPr>
        </p:nvSpPr>
        <p:spPr>
          <a:xfrm>
            <a:off x="6102394"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3" name="Content Placeholder 8">
            <a:extLst>
              <a:ext uri="{FF2B5EF4-FFF2-40B4-BE49-F238E27FC236}">
                <a16:creationId xmlns:a16="http://schemas.microsoft.com/office/drawing/2014/main" id="{CDD6B2C3-D21C-463B-B706-F2A32E4FAEE7}"/>
              </a:ext>
            </a:extLst>
          </p:cNvPr>
          <p:cNvSpPr>
            <a:spLocks noGrp="1"/>
          </p:cNvSpPr>
          <p:nvPr>
            <p:ph sz="quarter" idx="43"/>
          </p:nvPr>
        </p:nvSpPr>
        <p:spPr>
          <a:xfrm>
            <a:off x="8824110"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4" name="Content Placeholder 8">
            <a:extLst>
              <a:ext uri="{FF2B5EF4-FFF2-40B4-BE49-F238E27FC236}">
                <a16:creationId xmlns:a16="http://schemas.microsoft.com/office/drawing/2014/main" id="{2CF3A890-62C7-4325-A668-1A7A595ADD2D}"/>
              </a:ext>
            </a:extLst>
          </p:cNvPr>
          <p:cNvSpPr>
            <a:spLocks noGrp="1"/>
          </p:cNvSpPr>
          <p:nvPr>
            <p:ph sz="quarter" idx="29"/>
          </p:nvPr>
        </p:nvSpPr>
        <p:spPr>
          <a:xfrm>
            <a:off x="653618"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5" name="Content Placeholder 8">
            <a:extLst>
              <a:ext uri="{FF2B5EF4-FFF2-40B4-BE49-F238E27FC236}">
                <a16:creationId xmlns:a16="http://schemas.microsoft.com/office/drawing/2014/main" id="{82F804E2-10DD-4286-BD5C-60617EAD1A76}"/>
              </a:ext>
            </a:extLst>
          </p:cNvPr>
          <p:cNvSpPr>
            <a:spLocks noGrp="1"/>
          </p:cNvSpPr>
          <p:nvPr>
            <p:ph sz="quarter" idx="44"/>
          </p:nvPr>
        </p:nvSpPr>
        <p:spPr>
          <a:xfrm>
            <a:off x="3381082"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6" name="Content Placeholder 8">
            <a:extLst>
              <a:ext uri="{FF2B5EF4-FFF2-40B4-BE49-F238E27FC236}">
                <a16:creationId xmlns:a16="http://schemas.microsoft.com/office/drawing/2014/main" id="{78F66976-CA98-4007-9D25-CCE395301CA9}"/>
              </a:ext>
            </a:extLst>
          </p:cNvPr>
          <p:cNvSpPr>
            <a:spLocks noGrp="1"/>
          </p:cNvSpPr>
          <p:nvPr>
            <p:ph sz="quarter" idx="45"/>
          </p:nvPr>
        </p:nvSpPr>
        <p:spPr>
          <a:xfrm>
            <a:off x="6102394"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F999894E-20AA-4627-8CE6-958AD9414B24}"/>
              </a:ext>
            </a:extLst>
          </p:cNvPr>
          <p:cNvSpPr>
            <a:spLocks noGrp="1"/>
          </p:cNvSpPr>
          <p:nvPr>
            <p:ph sz="quarter" idx="46"/>
          </p:nvPr>
        </p:nvSpPr>
        <p:spPr>
          <a:xfrm>
            <a:off x="8824110"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4F153A71-A813-406A-BBC6-AB3600228B86}"/>
              </a:ext>
            </a:extLst>
          </p:cNvPr>
          <p:cNvSpPr>
            <a:spLocks noGrp="1"/>
          </p:cNvSpPr>
          <p:nvPr>
            <p:ph sz="quarter" idx="47"/>
          </p:nvPr>
        </p:nvSpPr>
        <p:spPr>
          <a:xfrm>
            <a:off x="653618"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7267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Column w/Text Headings">
    <p:spTree>
      <p:nvGrpSpPr>
        <p:cNvPr id="1" name=""/>
        <p:cNvGrpSpPr/>
        <p:nvPr/>
      </p:nvGrpSpPr>
      <p:grpSpPr>
        <a:xfrm>
          <a:off x="0" y="0"/>
          <a:ext cx="0" cy="0"/>
          <a:chOff x="0" y="0"/>
          <a:chExt cx="0" cy="0"/>
        </a:xfrm>
      </p:grpSpPr>
      <p:sp>
        <p:nvSpPr>
          <p:cNvPr id="32" name="Content Placeholder 8">
            <a:extLst>
              <a:ext uri="{FF2B5EF4-FFF2-40B4-BE49-F238E27FC236}">
                <a16:creationId xmlns:a16="http://schemas.microsoft.com/office/drawing/2014/main" id="{C90BC5CA-D6E7-4314-A722-49B424F643EB}"/>
              </a:ext>
            </a:extLst>
          </p:cNvPr>
          <p:cNvSpPr>
            <a:spLocks noGrp="1"/>
          </p:cNvSpPr>
          <p:nvPr>
            <p:ph sz="quarter" idx="41"/>
          </p:nvPr>
        </p:nvSpPr>
        <p:spPr>
          <a:xfrm>
            <a:off x="3381082"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4DFB4F30-4B6B-432C-A8D8-731C9D1BFEF2}"/>
              </a:ext>
            </a:extLst>
          </p:cNvPr>
          <p:cNvSpPr>
            <a:spLocks noGrp="1"/>
          </p:cNvSpPr>
          <p:nvPr>
            <p:ph sz="quarter" idx="42"/>
          </p:nvPr>
        </p:nvSpPr>
        <p:spPr>
          <a:xfrm>
            <a:off x="6102394"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1F9BE6F0-E40C-49E4-9CBF-DB52EE9C411C}"/>
              </a:ext>
            </a:extLst>
          </p:cNvPr>
          <p:cNvSpPr>
            <a:spLocks noGrp="1"/>
          </p:cNvSpPr>
          <p:nvPr>
            <p:ph sz="quarter" idx="43"/>
          </p:nvPr>
        </p:nvSpPr>
        <p:spPr>
          <a:xfrm>
            <a:off x="8824110"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rgbClr val="686663"/>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7" name="Text Placeholder 2">
            <a:extLst>
              <a:ext uri="{FF2B5EF4-FFF2-40B4-BE49-F238E27FC236}">
                <a16:creationId xmlns:a16="http://schemas.microsoft.com/office/drawing/2014/main" id="{E4EB7C2D-6668-4D2C-A3F6-B2B5B817EF41}"/>
              </a:ext>
            </a:extLst>
          </p:cNvPr>
          <p:cNvSpPr>
            <a:spLocks noGrp="1"/>
          </p:cNvSpPr>
          <p:nvPr>
            <p:ph type="body" sz="quarter" idx="26"/>
          </p:nvPr>
        </p:nvSpPr>
        <p:spPr>
          <a:xfrm>
            <a:off x="3381082"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9" name="Text Placeholder 2">
            <a:extLst>
              <a:ext uri="{FF2B5EF4-FFF2-40B4-BE49-F238E27FC236}">
                <a16:creationId xmlns:a16="http://schemas.microsoft.com/office/drawing/2014/main" id="{1E65549E-1F0E-4F22-A9B8-52639F3EE0A4}"/>
              </a:ext>
            </a:extLst>
          </p:cNvPr>
          <p:cNvSpPr>
            <a:spLocks noGrp="1"/>
          </p:cNvSpPr>
          <p:nvPr>
            <p:ph type="body" sz="quarter" idx="28"/>
          </p:nvPr>
        </p:nvSpPr>
        <p:spPr>
          <a:xfrm>
            <a:off x="6102394"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0" name="Content Placeholder 8">
            <a:extLst>
              <a:ext uri="{FF2B5EF4-FFF2-40B4-BE49-F238E27FC236}">
                <a16:creationId xmlns:a16="http://schemas.microsoft.com/office/drawing/2014/main" id="{4DD4A135-BE1D-46C1-97E4-8D06B57221B1}"/>
              </a:ext>
            </a:extLst>
          </p:cNvPr>
          <p:cNvSpPr>
            <a:spLocks noGrp="1"/>
          </p:cNvSpPr>
          <p:nvPr>
            <p:ph sz="quarter" idx="29"/>
          </p:nvPr>
        </p:nvSpPr>
        <p:spPr>
          <a:xfrm>
            <a:off x="653618" y="155167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
            <a:extLst>
              <a:ext uri="{FF2B5EF4-FFF2-40B4-BE49-F238E27FC236}">
                <a16:creationId xmlns:a16="http://schemas.microsoft.com/office/drawing/2014/main" id="{7D17263F-8041-42D7-8BED-283AA4324C7B}"/>
              </a:ext>
            </a:extLst>
          </p:cNvPr>
          <p:cNvSpPr>
            <a:spLocks noGrp="1"/>
          </p:cNvSpPr>
          <p:nvPr>
            <p:ph type="body" sz="quarter" idx="30"/>
          </p:nvPr>
        </p:nvSpPr>
        <p:spPr>
          <a:xfrm>
            <a:off x="653618"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0" name="Text Placeholder 2">
            <a:extLst>
              <a:ext uri="{FF2B5EF4-FFF2-40B4-BE49-F238E27FC236}">
                <a16:creationId xmlns:a16="http://schemas.microsoft.com/office/drawing/2014/main" id="{6328980B-8B71-4CF3-A136-B455435A7917}"/>
              </a:ext>
            </a:extLst>
          </p:cNvPr>
          <p:cNvSpPr>
            <a:spLocks noGrp="1"/>
          </p:cNvSpPr>
          <p:nvPr>
            <p:ph type="body" sz="quarter" idx="32"/>
          </p:nvPr>
        </p:nvSpPr>
        <p:spPr>
          <a:xfrm>
            <a:off x="8824110" y="1209310"/>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2" name="Text Placeholder 2">
            <a:extLst>
              <a:ext uri="{FF2B5EF4-FFF2-40B4-BE49-F238E27FC236}">
                <a16:creationId xmlns:a16="http://schemas.microsoft.com/office/drawing/2014/main" id="{4F7F430C-9E7E-4243-A44C-5DE4026EC9A0}"/>
              </a:ext>
            </a:extLst>
          </p:cNvPr>
          <p:cNvSpPr>
            <a:spLocks noGrp="1"/>
          </p:cNvSpPr>
          <p:nvPr>
            <p:ph type="body" sz="quarter" idx="34"/>
          </p:nvPr>
        </p:nvSpPr>
        <p:spPr>
          <a:xfrm>
            <a:off x="3381082"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24" name="Text Placeholder 2">
            <a:extLst>
              <a:ext uri="{FF2B5EF4-FFF2-40B4-BE49-F238E27FC236}">
                <a16:creationId xmlns:a16="http://schemas.microsoft.com/office/drawing/2014/main" id="{0E89FF7D-6F53-48D7-A9D7-0812888A3364}"/>
              </a:ext>
            </a:extLst>
          </p:cNvPr>
          <p:cNvSpPr>
            <a:spLocks noGrp="1"/>
          </p:cNvSpPr>
          <p:nvPr>
            <p:ph type="body" sz="quarter" idx="36"/>
          </p:nvPr>
        </p:nvSpPr>
        <p:spPr>
          <a:xfrm>
            <a:off x="6102394"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8" name="Text Placeholder 2">
            <a:extLst>
              <a:ext uri="{FF2B5EF4-FFF2-40B4-BE49-F238E27FC236}">
                <a16:creationId xmlns:a16="http://schemas.microsoft.com/office/drawing/2014/main" id="{3EE2B09A-A118-4552-8429-0DC64B79A4E2}"/>
              </a:ext>
            </a:extLst>
          </p:cNvPr>
          <p:cNvSpPr>
            <a:spLocks noGrp="1"/>
          </p:cNvSpPr>
          <p:nvPr>
            <p:ph type="body" sz="quarter" idx="38"/>
          </p:nvPr>
        </p:nvSpPr>
        <p:spPr>
          <a:xfrm>
            <a:off x="653618"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40" name="Text Placeholder 2">
            <a:extLst>
              <a:ext uri="{FF2B5EF4-FFF2-40B4-BE49-F238E27FC236}">
                <a16:creationId xmlns:a16="http://schemas.microsoft.com/office/drawing/2014/main" id="{6FC03516-C6A7-42C3-9590-5C7D80DA6B48}"/>
              </a:ext>
            </a:extLst>
          </p:cNvPr>
          <p:cNvSpPr>
            <a:spLocks noGrp="1"/>
          </p:cNvSpPr>
          <p:nvPr>
            <p:ph type="body" sz="quarter" idx="40"/>
          </p:nvPr>
        </p:nvSpPr>
        <p:spPr>
          <a:xfrm>
            <a:off x="8824110" y="3518909"/>
            <a:ext cx="2643721" cy="307777"/>
          </a:xfrm>
          <a:prstGeom prst="rect">
            <a:avLst/>
          </a:prstGeom>
          <a:noFill/>
        </p:spPr>
        <p:txBody>
          <a:bodyPr wrap="square" anchor="b">
            <a:spAutoFit/>
          </a:bodyPr>
          <a:lstStyle>
            <a:lvl1pPr marL="50801" indent="0" algn="ctr">
              <a:buFontTx/>
              <a:buNone/>
              <a:defRPr sz="1400" b="1" baseline="0">
                <a:solidFill>
                  <a:srgbClr val="00338D"/>
                </a:solidFill>
                <a:latin typeface="Calibri" panose="020F0502020204030204" pitchFamily="34" charset="0"/>
                <a:cs typeface="Calibri" panose="020F0502020204030204" pitchFamily="34" charset="0"/>
              </a:defRPr>
            </a:lvl1pPr>
          </a:lstStyle>
          <a:p>
            <a:pPr lvl="0"/>
            <a:endParaRPr lang="en-US" dirty="0"/>
          </a:p>
        </p:txBody>
      </p:sp>
      <p:sp>
        <p:nvSpPr>
          <p:cNvPr id="35" name="Content Placeholder 8">
            <a:extLst>
              <a:ext uri="{FF2B5EF4-FFF2-40B4-BE49-F238E27FC236}">
                <a16:creationId xmlns:a16="http://schemas.microsoft.com/office/drawing/2014/main" id="{5AF562F0-3370-4E8C-A752-0A981096C31A}"/>
              </a:ext>
            </a:extLst>
          </p:cNvPr>
          <p:cNvSpPr>
            <a:spLocks noGrp="1"/>
          </p:cNvSpPr>
          <p:nvPr>
            <p:ph sz="quarter" idx="44"/>
          </p:nvPr>
        </p:nvSpPr>
        <p:spPr>
          <a:xfrm>
            <a:off x="3381082"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6" name="Content Placeholder 8">
            <a:extLst>
              <a:ext uri="{FF2B5EF4-FFF2-40B4-BE49-F238E27FC236}">
                <a16:creationId xmlns:a16="http://schemas.microsoft.com/office/drawing/2014/main" id="{EFDCA1D7-F69F-452E-B126-DE9B020F8001}"/>
              </a:ext>
            </a:extLst>
          </p:cNvPr>
          <p:cNvSpPr>
            <a:spLocks noGrp="1"/>
          </p:cNvSpPr>
          <p:nvPr>
            <p:ph sz="quarter" idx="45"/>
          </p:nvPr>
        </p:nvSpPr>
        <p:spPr>
          <a:xfrm>
            <a:off x="6102394"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7403669D-9037-4195-A85E-029094CBEE37}"/>
              </a:ext>
            </a:extLst>
          </p:cNvPr>
          <p:cNvSpPr>
            <a:spLocks noGrp="1"/>
          </p:cNvSpPr>
          <p:nvPr>
            <p:ph sz="quarter" idx="46"/>
          </p:nvPr>
        </p:nvSpPr>
        <p:spPr>
          <a:xfrm>
            <a:off x="8824110"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1" name="Content Placeholder 8">
            <a:extLst>
              <a:ext uri="{FF2B5EF4-FFF2-40B4-BE49-F238E27FC236}">
                <a16:creationId xmlns:a16="http://schemas.microsoft.com/office/drawing/2014/main" id="{A4F429A9-1A76-4B06-9DAE-255BD4346968}"/>
              </a:ext>
            </a:extLst>
          </p:cNvPr>
          <p:cNvSpPr>
            <a:spLocks noGrp="1"/>
          </p:cNvSpPr>
          <p:nvPr>
            <p:ph sz="quarter" idx="47"/>
          </p:nvPr>
        </p:nvSpPr>
        <p:spPr>
          <a:xfrm>
            <a:off x="653618" y="3866828"/>
            <a:ext cx="2643721" cy="187496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2997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Column no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32" name="Content Placeholder 8">
            <a:extLst>
              <a:ext uri="{FF2B5EF4-FFF2-40B4-BE49-F238E27FC236}">
                <a16:creationId xmlns:a16="http://schemas.microsoft.com/office/drawing/2014/main" id="{44B43ED2-F1D5-4C92-9DBC-F36C14D82F7A}"/>
              </a:ext>
            </a:extLst>
          </p:cNvPr>
          <p:cNvSpPr>
            <a:spLocks noGrp="1"/>
          </p:cNvSpPr>
          <p:nvPr>
            <p:ph sz="quarter" idx="41"/>
          </p:nvPr>
        </p:nvSpPr>
        <p:spPr>
          <a:xfrm>
            <a:off x="3381082"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3" name="Content Placeholder 8">
            <a:extLst>
              <a:ext uri="{FF2B5EF4-FFF2-40B4-BE49-F238E27FC236}">
                <a16:creationId xmlns:a16="http://schemas.microsoft.com/office/drawing/2014/main" id="{5DE71996-48F4-4A0F-B483-BBC87E20405A}"/>
              </a:ext>
            </a:extLst>
          </p:cNvPr>
          <p:cNvSpPr>
            <a:spLocks noGrp="1"/>
          </p:cNvSpPr>
          <p:nvPr>
            <p:ph sz="quarter" idx="42"/>
          </p:nvPr>
        </p:nvSpPr>
        <p:spPr>
          <a:xfrm>
            <a:off x="6102394"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4" name="Content Placeholder 8">
            <a:extLst>
              <a:ext uri="{FF2B5EF4-FFF2-40B4-BE49-F238E27FC236}">
                <a16:creationId xmlns:a16="http://schemas.microsoft.com/office/drawing/2014/main" id="{C14B5DCC-AD09-4DFE-A15C-37CEFD710218}"/>
              </a:ext>
            </a:extLst>
          </p:cNvPr>
          <p:cNvSpPr>
            <a:spLocks noGrp="1"/>
          </p:cNvSpPr>
          <p:nvPr>
            <p:ph sz="quarter" idx="43"/>
          </p:nvPr>
        </p:nvSpPr>
        <p:spPr>
          <a:xfrm>
            <a:off x="8824110"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7" name="Content Placeholder 8">
            <a:extLst>
              <a:ext uri="{FF2B5EF4-FFF2-40B4-BE49-F238E27FC236}">
                <a16:creationId xmlns:a16="http://schemas.microsoft.com/office/drawing/2014/main" id="{69C086D3-44C8-4BA6-B939-A9AA95F72F71}"/>
              </a:ext>
            </a:extLst>
          </p:cNvPr>
          <p:cNvSpPr>
            <a:spLocks noGrp="1"/>
          </p:cNvSpPr>
          <p:nvPr>
            <p:ph sz="quarter" idx="29"/>
          </p:nvPr>
        </p:nvSpPr>
        <p:spPr>
          <a:xfrm>
            <a:off x="653618" y="1240088"/>
            <a:ext cx="2643721" cy="218655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7" name="Content Placeholder 8">
            <a:extLst>
              <a:ext uri="{FF2B5EF4-FFF2-40B4-BE49-F238E27FC236}">
                <a16:creationId xmlns:a16="http://schemas.microsoft.com/office/drawing/2014/main" id="{2157A92B-6801-412A-8389-ABA15E2813B0}"/>
              </a:ext>
            </a:extLst>
          </p:cNvPr>
          <p:cNvSpPr>
            <a:spLocks noGrp="1"/>
          </p:cNvSpPr>
          <p:nvPr>
            <p:ph sz="quarter" idx="44"/>
          </p:nvPr>
        </p:nvSpPr>
        <p:spPr>
          <a:xfrm>
            <a:off x="3381082"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8" name="Content Placeholder 8">
            <a:extLst>
              <a:ext uri="{FF2B5EF4-FFF2-40B4-BE49-F238E27FC236}">
                <a16:creationId xmlns:a16="http://schemas.microsoft.com/office/drawing/2014/main" id="{80F54725-894E-4185-97B6-0FE62FE5C53B}"/>
              </a:ext>
            </a:extLst>
          </p:cNvPr>
          <p:cNvSpPr>
            <a:spLocks noGrp="1"/>
          </p:cNvSpPr>
          <p:nvPr>
            <p:ph sz="quarter" idx="45"/>
          </p:nvPr>
        </p:nvSpPr>
        <p:spPr>
          <a:xfrm>
            <a:off x="6102394"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9" name="Content Placeholder 8">
            <a:extLst>
              <a:ext uri="{FF2B5EF4-FFF2-40B4-BE49-F238E27FC236}">
                <a16:creationId xmlns:a16="http://schemas.microsoft.com/office/drawing/2014/main" id="{6E0D716E-5F01-4982-BA2D-B40DEB92C5D8}"/>
              </a:ext>
            </a:extLst>
          </p:cNvPr>
          <p:cNvSpPr>
            <a:spLocks noGrp="1"/>
          </p:cNvSpPr>
          <p:nvPr>
            <p:ph sz="quarter" idx="46"/>
          </p:nvPr>
        </p:nvSpPr>
        <p:spPr>
          <a:xfrm>
            <a:off x="8824110"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0" name="Content Placeholder 8">
            <a:extLst>
              <a:ext uri="{FF2B5EF4-FFF2-40B4-BE49-F238E27FC236}">
                <a16:creationId xmlns:a16="http://schemas.microsoft.com/office/drawing/2014/main" id="{E9CCEC0B-3D74-4DBE-BEAC-CCD80F68DDFB}"/>
              </a:ext>
            </a:extLst>
          </p:cNvPr>
          <p:cNvSpPr>
            <a:spLocks noGrp="1"/>
          </p:cNvSpPr>
          <p:nvPr>
            <p:ph sz="quarter" idx="47"/>
          </p:nvPr>
        </p:nvSpPr>
        <p:spPr>
          <a:xfrm>
            <a:off x="653618" y="3549688"/>
            <a:ext cx="2643721" cy="2192103"/>
          </a:xfrm>
          <a:prstGeom prst="rect">
            <a:avLst/>
          </a:prstGeom>
        </p:spPr>
        <p:txBody>
          <a:bodyPr/>
          <a:lstStyle>
            <a:lvl1pPr marL="119065" indent="-119065">
              <a:lnSpc>
                <a:spcPct val="11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228604" indent="-101602">
              <a:lnSpc>
                <a:spcPct val="11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347669" indent="-109540">
              <a:lnSpc>
                <a:spcPct val="11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4317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964FA4B4-9F50-4A9E-9471-670F153454CD}"/>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552A93FA-A645-433D-AE15-161A8D477611}"/>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0" name="Text Placeholder 2">
            <a:extLst>
              <a:ext uri="{FF2B5EF4-FFF2-40B4-BE49-F238E27FC236}">
                <a16:creationId xmlns:a16="http://schemas.microsoft.com/office/drawing/2014/main" id="{8EAABD52-3172-4D43-9077-828971A93ABD}"/>
              </a:ext>
            </a:extLst>
          </p:cNvPr>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Slide Number Placeholder 5">
            <a:extLst>
              <a:ext uri="{FF2B5EF4-FFF2-40B4-BE49-F238E27FC236}">
                <a16:creationId xmlns:a16="http://schemas.microsoft.com/office/drawing/2014/main" id="{75EF786E-ABAB-4791-BC27-2FAF072A2F1D}"/>
              </a:ext>
            </a:extLst>
          </p:cNvPr>
          <p:cNvSpPr>
            <a:spLocks noGrp="1"/>
          </p:cNvSpPr>
          <p:nvPr>
            <p:ph type="sldNum" sz="quarter" idx="25"/>
          </p:nvPr>
        </p:nvSpPr>
        <p:spPr>
          <a:xfrm>
            <a:off x="10930634" y="6298994"/>
            <a:ext cx="660228" cy="365125"/>
          </a:xfrm>
        </p:spPr>
        <p:txBody>
          <a:bodyPr/>
          <a:lstStyle>
            <a:lvl1pPr>
              <a:defRPr/>
            </a:lvl1pPr>
          </a:lstStyle>
          <a:p>
            <a:pPr>
              <a:defRPr/>
            </a:pPr>
            <a:fld id="{B37FA8C0-43C0-4460-8243-047ED1820C3F}"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mpty Slide w/Grey Bar">
    <p:spTree>
      <p:nvGrpSpPr>
        <p:cNvPr id="1" name=""/>
        <p:cNvGrpSpPr/>
        <p:nvPr/>
      </p:nvGrpSpPr>
      <p:grpSpPr>
        <a:xfrm>
          <a:off x="0" y="0"/>
          <a:ext cx="0" cy="0"/>
          <a:chOff x="0" y="0"/>
          <a:chExt cx="0" cy="0"/>
        </a:xfrm>
      </p:grpSpPr>
      <p:sp>
        <p:nvSpPr>
          <p:cNvPr id="13" name="Content Placeholder 15">
            <a:extLst>
              <a:ext uri="{FF2B5EF4-FFF2-40B4-BE49-F238E27FC236}">
                <a16:creationId xmlns:a16="http://schemas.microsoft.com/office/drawing/2014/main" id="{2B45CE3A-846B-40AB-9AA6-08DCD837B4C5}"/>
              </a:ext>
            </a:extLst>
          </p:cNvPr>
          <p:cNvSpPr>
            <a:spLocks noGrp="1"/>
          </p:cNvSpPr>
          <p:nvPr>
            <p:ph sz="quarter" idx="26"/>
          </p:nvPr>
        </p:nvSpPr>
        <p:spPr>
          <a:xfrm>
            <a:off x="609443" y="1209310"/>
            <a:ext cx="2365081" cy="4543915"/>
          </a:xfrm>
          <a:prstGeom prst="rect">
            <a:avLst/>
          </a:prstGeom>
          <a:solidFill>
            <a:srgbClr val="CECECE"/>
          </a:solidFill>
        </p:spPr>
        <p:txBody>
          <a:bodyPr/>
          <a:lstStyle>
            <a:lvl1pPr>
              <a:defRPr lang="en-US" sz="1200" dirty="0">
                <a:solidFill>
                  <a:schemeClr val="tx1">
                    <a:lumMod val="65000"/>
                    <a:lumOff val="35000"/>
                  </a:schemeClr>
                </a:solidFill>
                <a:latin typeface="Calibri" panose="020F0502020204030204" pitchFamily="34" charset="0"/>
                <a:cs typeface="Calibri" panose="020F0502020204030204" pitchFamily="34" charset="0"/>
              </a:defRPr>
            </a:lvl1pPr>
            <a:lvl2pPr>
              <a:defRPr lang="en-US" sz="1200" dirty="0">
                <a:solidFill>
                  <a:schemeClr val="tx1">
                    <a:lumMod val="65000"/>
                    <a:lumOff val="35000"/>
                  </a:schemeClr>
                </a:solidFill>
                <a:latin typeface="Calibri" panose="020F0502020204030204" pitchFamily="34" charset="0"/>
                <a:cs typeface="Calibri" panose="020F0502020204030204" pitchFamily="34" charset="0"/>
              </a:defRPr>
            </a:lvl2pPr>
            <a:lvl3pPr>
              <a:defRPr lang="en-US" sz="1200" dirty="0">
                <a:solidFill>
                  <a:schemeClr val="tx1">
                    <a:lumMod val="65000"/>
                    <a:lumOff val="35000"/>
                  </a:schemeClr>
                </a:solidFill>
                <a:latin typeface="Calibri" panose="020F0502020204030204" pitchFamily="34" charset="0"/>
                <a:cs typeface="Calibri" panose="020F0502020204030204" pitchFamily="34" charset="0"/>
              </a:defRPr>
            </a:lvl3pPr>
          </a:lstStyle>
          <a:p>
            <a:pPr marL="168278" lvl="0" indent="-168278">
              <a:lnSpc>
                <a:spcPct val="100000"/>
              </a:lnSpc>
              <a:spcBef>
                <a:spcPts val="0"/>
              </a:spcBef>
              <a:spcAft>
                <a:spcPts val="600"/>
              </a:spcAft>
              <a:buClr>
                <a:srgbClr val="00338D"/>
              </a:buClr>
            </a:pPr>
            <a:r>
              <a:rPr lang="en-US" dirty="0"/>
              <a:t>Click to edit Master text styles</a:t>
            </a:r>
          </a:p>
          <a:p>
            <a:pPr marL="347669" lvl="1" indent="-179391">
              <a:lnSpc>
                <a:spcPct val="100000"/>
              </a:lnSpc>
              <a:spcBef>
                <a:spcPts val="0"/>
              </a:spcBef>
              <a:spcAft>
                <a:spcPts val="600"/>
              </a:spcAft>
              <a:buChar char="•"/>
            </a:pPr>
            <a:r>
              <a:rPr lang="en-US" dirty="0"/>
              <a:t>Second level</a:t>
            </a:r>
          </a:p>
          <a:p>
            <a:pPr marL="517534" lvl="2" indent="-169866">
              <a:lnSpc>
                <a:spcPct val="100000"/>
              </a:lnSpc>
              <a:spcBef>
                <a:spcPts val="0"/>
              </a:spcBef>
              <a:spcAft>
                <a:spcPts val="600"/>
              </a:spcAft>
              <a:buFont typeface="Courier New" pitchFamily="49" charset="0"/>
              <a:buChar char="o"/>
            </a:pPr>
            <a:r>
              <a:rPr lang="en-US" dirty="0"/>
              <a:t>Third level</a:t>
            </a:r>
          </a:p>
        </p:txBody>
      </p:sp>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616047" y="6524090"/>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Column w/Grey Bar">
    <p:spTree>
      <p:nvGrpSpPr>
        <p:cNvPr id="1" name=""/>
        <p:cNvGrpSpPr/>
        <p:nvPr/>
      </p:nvGrpSpPr>
      <p:grpSpPr>
        <a:xfrm>
          <a:off x="0" y="0"/>
          <a:ext cx="0" cy="0"/>
          <a:chOff x="0" y="0"/>
          <a:chExt cx="0" cy="0"/>
        </a:xfrm>
      </p:grpSpPr>
      <p:sp>
        <p:nvSpPr>
          <p:cNvPr id="3" name="Slide Number Placeholder 5"/>
          <p:cNvSpPr>
            <a:spLocks noGrp="1"/>
          </p:cNvSpPr>
          <p:nvPr>
            <p:ph type="sldNum" sz="quarter" idx="25"/>
          </p:nvPr>
        </p:nvSpPr>
        <p:spPr/>
        <p:txBody>
          <a:bodyPr/>
          <a:lstStyle>
            <a:lvl1pPr>
              <a:defRPr/>
            </a:lvl1pPr>
          </a:lstStyle>
          <a:p>
            <a:pPr>
              <a:defRPr/>
            </a:pPr>
            <a:fld id="{B37FA8C0-43C0-4460-8243-047ED1820C3F}" type="slidenum">
              <a:rPr lang="en-US"/>
              <a:pPr>
                <a:defRPr/>
              </a:pPr>
              <a:t>‹#›</a:t>
            </a:fld>
            <a:endParaRPr lang="en-US" dirty="0"/>
          </a:p>
        </p:txBody>
      </p:sp>
      <p:sp>
        <p:nvSpPr>
          <p:cNvPr id="2" name="TextBox 1">
            <a:extLst>
              <a:ext uri="{FF2B5EF4-FFF2-40B4-BE49-F238E27FC236}">
                <a16:creationId xmlns:a16="http://schemas.microsoft.com/office/drawing/2014/main" id="{410CD30F-96FD-FE46-9CD5-DF27545E786D}"/>
              </a:ext>
            </a:extLst>
          </p:cNvPr>
          <p:cNvSpPr txBox="1"/>
          <p:nvPr userDrawn="1"/>
        </p:nvSpPr>
        <p:spPr>
          <a:xfrm>
            <a:off x="1616047" y="6524090"/>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6" name="Text Placeholder 10">
            <a:extLst>
              <a:ext uri="{FF2B5EF4-FFF2-40B4-BE49-F238E27FC236}">
                <a16:creationId xmlns:a16="http://schemas.microsoft.com/office/drawing/2014/main" id="{668403F3-BE64-4A0E-9BEC-8B6D9F1560D5}"/>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7" name="Text Placeholder 10">
            <a:extLst>
              <a:ext uri="{FF2B5EF4-FFF2-40B4-BE49-F238E27FC236}">
                <a16:creationId xmlns:a16="http://schemas.microsoft.com/office/drawing/2014/main" id="{42DC81CE-C452-4DAD-AF4A-E3F5321B58A9}"/>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1" name="Text Placeholder 2">
            <a:extLst>
              <a:ext uri="{FF2B5EF4-FFF2-40B4-BE49-F238E27FC236}">
                <a16:creationId xmlns:a16="http://schemas.microsoft.com/office/drawing/2014/main" id="{BD3DC49A-8728-44F7-BC55-B23F68AEAECC}"/>
              </a:ext>
            </a:extLst>
          </p:cNvPr>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8" name="Content Placeholder 14">
            <a:extLst>
              <a:ext uri="{FF2B5EF4-FFF2-40B4-BE49-F238E27FC236}">
                <a16:creationId xmlns:a16="http://schemas.microsoft.com/office/drawing/2014/main" id="{684211EE-A63A-4CF5-84D7-4BC5C26DACAF}"/>
              </a:ext>
            </a:extLst>
          </p:cNvPr>
          <p:cNvSpPr>
            <a:spLocks noGrp="1"/>
          </p:cNvSpPr>
          <p:nvPr>
            <p:ph sz="quarter" idx="24"/>
          </p:nvPr>
        </p:nvSpPr>
        <p:spPr>
          <a:xfrm>
            <a:off x="3351927" y="1209310"/>
            <a:ext cx="8238934" cy="4543915"/>
          </a:xfrm>
          <a:prstGeom prst="rect">
            <a:avLst/>
          </a:prstGeom>
        </p:spPr>
        <p:txBody>
          <a:bodyPr/>
          <a:lstStyle>
            <a:lvl1pPr marL="174628" indent="-174628">
              <a:lnSpc>
                <a:spcPct val="130000"/>
              </a:lnSpc>
              <a:spcBef>
                <a:spcPts val="0"/>
              </a:spcBef>
              <a:buClr>
                <a:srgbClr val="00338D"/>
              </a:buClr>
              <a:buFont typeface="Arial" panose="020B0604020202020204" pitchFamily="34" charset="0"/>
              <a:buChar char="•"/>
              <a:defRPr sz="1400" b="0">
                <a:solidFill>
                  <a:schemeClr val="tx1">
                    <a:lumMod val="65000"/>
                    <a:lumOff val="35000"/>
                  </a:schemeClr>
                </a:solidFill>
                <a:latin typeface="Calibri" panose="020F0502020204030204" pitchFamily="34" charset="0"/>
                <a:cs typeface="Calibri" panose="020F0502020204030204" pitchFamily="34" charset="0"/>
              </a:defRPr>
            </a:lvl1pPr>
            <a:lvl2pPr marL="341318" indent="-166691">
              <a:lnSpc>
                <a:spcPct val="130000"/>
              </a:lnSpc>
              <a:spcBef>
                <a:spcPts val="0"/>
              </a:spcBef>
              <a:buFont typeface="Arial" panose="020B0604020202020204" pitchFamily="34" charset="0"/>
              <a:buChar char="•"/>
              <a:defRPr sz="1400" b="0" baseline="0">
                <a:solidFill>
                  <a:srgbClr val="595959"/>
                </a:solidFill>
                <a:latin typeface="Calibri" panose="020F0502020204030204" pitchFamily="34" charset="0"/>
                <a:cs typeface="Calibri" panose="020F0502020204030204" pitchFamily="34" charset="0"/>
              </a:defRPr>
            </a:lvl2pPr>
            <a:lvl3pPr marL="515946" indent="-174628">
              <a:lnSpc>
                <a:spcPct val="130000"/>
              </a:lnSpc>
              <a:spcBef>
                <a:spcPts val="0"/>
              </a:spcBef>
              <a:buFont typeface="Courier New" panose="02070309020205020404" pitchFamily="49" charset="0"/>
              <a:buChar char="o"/>
              <a:defRPr sz="1400" b="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bullet</a:t>
            </a:r>
          </a:p>
          <a:p>
            <a:pPr lvl="2"/>
            <a:r>
              <a:rPr lang="en-US" dirty="0"/>
              <a:t>Third bullet</a:t>
            </a:r>
          </a:p>
        </p:txBody>
      </p:sp>
      <p:sp>
        <p:nvSpPr>
          <p:cNvPr id="9" name="Content Placeholder 15">
            <a:extLst>
              <a:ext uri="{FF2B5EF4-FFF2-40B4-BE49-F238E27FC236}">
                <a16:creationId xmlns:a16="http://schemas.microsoft.com/office/drawing/2014/main" id="{E17CC0E5-2765-42C5-9641-8EDDCF1C0E31}"/>
              </a:ext>
            </a:extLst>
          </p:cNvPr>
          <p:cNvSpPr>
            <a:spLocks noGrp="1"/>
          </p:cNvSpPr>
          <p:nvPr>
            <p:ph sz="quarter" idx="26"/>
          </p:nvPr>
        </p:nvSpPr>
        <p:spPr>
          <a:xfrm>
            <a:off x="609443" y="1209310"/>
            <a:ext cx="2365081" cy="4543915"/>
          </a:xfrm>
          <a:prstGeom prst="rect">
            <a:avLst/>
          </a:prstGeom>
          <a:solidFill>
            <a:srgbClr val="CECECE"/>
          </a:solidFill>
        </p:spPr>
        <p:txBody>
          <a:bodyPr/>
          <a:lstStyle>
            <a:lvl1pPr marL="168278" indent="-168278">
              <a:lnSpc>
                <a:spcPct val="100000"/>
              </a:lnSpc>
              <a:spcBef>
                <a:spcPts val="0"/>
              </a:spcBef>
              <a:spcAft>
                <a:spcPts val="600"/>
              </a:spcAft>
              <a:buClr>
                <a:srgbClr val="00338D"/>
              </a:buClr>
              <a:buFont typeface="Arial" panose="020B0604020202020204" pitchFamily="34" charset="0"/>
              <a:buChar char="•"/>
              <a:defRPr sz="1200">
                <a:solidFill>
                  <a:schemeClr val="tx1">
                    <a:lumMod val="65000"/>
                    <a:lumOff val="35000"/>
                  </a:schemeClr>
                </a:solidFill>
                <a:latin typeface="Calibri" panose="020F0502020204030204" pitchFamily="34" charset="0"/>
                <a:cs typeface="Calibri" panose="020F0502020204030204" pitchFamily="34" charset="0"/>
              </a:defRPr>
            </a:lvl1pPr>
            <a:lvl2pPr marL="347669" indent="-179391">
              <a:lnSpc>
                <a:spcPct val="100000"/>
              </a:lnSpc>
              <a:spcBef>
                <a:spcPts val="0"/>
              </a:spcBef>
              <a:spcAft>
                <a:spcPts val="600"/>
              </a:spcAft>
              <a:buFont typeface="Arial" panose="020B0604020202020204" pitchFamily="34" charset="0"/>
              <a:buChar char="•"/>
              <a:defRPr sz="1200">
                <a:solidFill>
                  <a:schemeClr val="tx1">
                    <a:lumMod val="65000"/>
                    <a:lumOff val="35000"/>
                  </a:schemeClr>
                </a:solidFill>
                <a:latin typeface="Calibri" panose="020F0502020204030204" pitchFamily="34" charset="0"/>
                <a:cs typeface="Calibri" panose="020F0502020204030204" pitchFamily="34" charset="0"/>
              </a:defRPr>
            </a:lvl2pPr>
            <a:lvl3pPr marL="517534" indent="-169866">
              <a:lnSpc>
                <a:spcPct val="100000"/>
              </a:lnSpc>
              <a:spcBef>
                <a:spcPts val="0"/>
              </a:spcBef>
              <a:spcAft>
                <a:spcPts val="600"/>
              </a:spcAft>
              <a:buFont typeface="Courier New" pitchFamily="49" charset="0"/>
              <a:buChar char="o"/>
              <a:defRPr sz="12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1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no Heading">
    <p:spTree>
      <p:nvGrpSpPr>
        <p:cNvPr id="1" name=""/>
        <p:cNvGrpSpPr/>
        <p:nvPr/>
      </p:nvGrpSpPr>
      <p:grpSpPr>
        <a:xfrm>
          <a:off x="0" y="0"/>
          <a:ext cx="0" cy="0"/>
          <a:chOff x="0" y="0"/>
          <a:chExt cx="0" cy="0"/>
        </a:xfrm>
      </p:grpSpPr>
      <p:sp>
        <p:nvSpPr>
          <p:cNvPr id="6" name="Content Placeholder 2"/>
          <p:cNvSpPr>
            <a:spLocks noGrp="1"/>
          </p:cNvSpPr>
          <p:nvPr>
            <p:ph idx="1"/>
          </p:nvPr>
        </p:nvSpPr>
        <p:spPr>
          <a:xfrm>
            <a:off x="643937" y="1309035"/>
            <a:ext cx="10590480" cy="4362536"/>
          </a:xfrm>
          <a:prstGeom prst="rect">
            <a:avLst/>
          </a:prstGeom>
        </p:spPr>
        <p:txBody>
          <a:bodyPr/>
          <a:lstStyle>
            <a:lvl1pPr marL="233367" indent="-233367">
              <a:lnSpc>
                <a:spcPct val="130000"/>
              </a:lnSpc>
              <a:spcBef>
                <a:spcPts val="0"/>
              </a:spcBef>
              <a:spcAft>
                <a:spcPts val="0"/>
              </a:spcAft>
              <a:buClr>
                <a:srgbClr val="00338D"/>
              </a:buClr>
              <a:buFont typeface="Arial" panose="020B0604020202020204" pitchFamily="34" charset="0"/>
              <a:buChar char="•"/>
              <a:defRPr lang="en-US" sz="1400" kern="1200" dirty="0" smtClean="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8" indent="-223842">
              <a:lnSpc>
                <a:spcPct val="130000"/>
              </a:lnSpc>
              <a:spcBef>
                <a:spcPts val="0"/>
              </a:spcBef>
              <a:spcAft>
                <a:spcPts val="0"/>
              </a:spcAft>
              <a:buClr>
                <a:srgbClr val="5E5C60"/>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690574" indent="-233367">
              <a:lnSpc>
                <a:spcPct val="130000"/>
              </a:lnSpc>
              <a:spcBef>
                <a:spcPts val="0"/>
              </a:spcBef>
              <a:spcAft>
                <a:spcPts val="0"/>
              </a:spcAft>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vl4pPr>
              <a:lnSpc>
                <a:spcPct val="114000"/>
              </a:lnSpc>
              <a:spcBef>
                <a:spcPts val="0"/>
              </a:spcBef>
              <a:spcAft>
                <a:spcPts val="0"/>
              </a:spcAft>
              <a:buFontTx/>
              <a:buNone/>
              <a:defRPr sz="1400">
                <a:solidFill>
                  <a:schemeClr val="tx1">
                    <a:lumMod val="65000"/>
                    <a:lumOff val="35000"/>
                  </a:schemeClr>
                </a:solidFill>
                <a:latin typeface="Avenir Next LT Pro" panose="020B0504020202020204" pitchFamily="34" charset="0"/>
                <a:cs typeface="Minion Pro"/>
              </a:defRPr>
            </a:lvl4pPr>
            <a:lvl5pPr>
              <a:buFontTx/>
              <a:buNone/>
              <a:defRPr sz="1700">
                <a:solidFill>
                  <a:srgbClr val="5E5C60"/>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3"/>
            <a:r>
              <a:rPr lang="en-US" dirty="0"/>
              <a:t> </a:t>
            </a:r>
          </a:p>
        </p:txBody>
      </p:sp>
      <p:sp>
        <p:nvSpPr>
          <p:cNvPr id="4" name="Slide Number Placeholder 5"/>
          <p:cNvSpPr>
            <a:spLocks noGrp="1"/>
          </p:cNvSpPr>
          <p:nvPr>
            <p:ph type="sldNum" sz="quarter" idx="16"/>
          </p:nvPr>
        </p:nvSpPr>
        <p:spPr/>
        <p:txBody>
          <a:bodyPr/>
          <a:lstStyle>
            <a:lvl1pPr>
              <a:defRPr/>
            </a:lvl1pPr>
          </a:lstStyle>
          <a:p>
            <a:pPr>
              <a:defRPr/>
            </a:pPr>
            <a:fld id="{F4688909-868C-417F-99E1-1828E926F449}" type="slidenum">
              <a:rPr lang="en-US"/>
              <a:pPr>
                <a:defRPr/>
              </a:pPr>
              <a:t>‹#›</a:t>
            </a:fld>
            <a:endParaRPr lang="en-US" dirty="0"/>
          </a:p>
        </p:txBody>
      </p:sp>
      <p:sp>
        <p:nvSpPr>
          <p:cNvPr id="7" name="Text Placeholder 10"/>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9" name="Text Placeholder 2"/>
          <p:cNvSpPr>
            <a:spLocks noGrp="1"/>
          </p:cNvSpPr>
          <p:nvPr>
            <p:ph type="body" sz="quarter" idx="21"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
        <p:nvSpPr>
          <p:cNvPr id="2" name="TextBox 1">
            <a:extLst>
              <a:ext uri="{FF2B5EF4-FFF2-40B4-BE49-F238E27FC236}">
                <a16:creationId xmlns:a16="http://schemas.microsoft.com/office/drawing/2014/main" id="{01952A04-3A5F-8B4E-9B4A-6EA69F9AE86D}"/>
              </a:ext>
            </a:extLst>
          </p:cNvPr>
          <p:cNvSpPr txBox="1"/>
          <p:nvPr userDrawn="1"/>
        </p:nvSpPr>
        <p:spPr>
          <a:xfrm>
            <a:off x="7922736" y="6728791"/>
            <a:ext cx="0" cy="0"/>
          </a:xfrm>
          <a:prstGeom prst="rect">
            <a:avLst/>
          </a:prstGeom>
        </p:spPr>
        <p:txBody>
          <a:bodyPr vert="horz" wrap="none" lIns="91440" tIns="45720" rIns="91440" bIns="45720" rtlCol="0" anchor="ctr">
            <a:noAutofit/>
          </a:bodyPr>
          <a:lstStyle/>
          <a:p>
            <a:pPr marL="0" marR="0" indent="0" algn="l" defTabSz="457208"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8" name="Text Placeholder 10">
            <a:extLst>
              <a:ext uri="{FF2B5EF4-FFF2-40B4-BE49-F238E27FC236}">
                <a16:creationId xmlns:a16="http://schemas.microsoft.com/office/drawing/2014/main" id="{3E4773A5-2589-0A46-B2DA-AB7EB1D6B9E5}"/>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Tree>
    <p:extLst>
      <p:ext uri="{BB962C8B-B14F-4D97-AF65-F5344CB8AC3E}">
        <p14:creationId xmlns:p14="http://schemas.microsoft.com/office/powerpoint/2010/main" val="386732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w/Bar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12" name="Content Placeholder 8"/>
          <p:cNvSpPr>
            <a:spLocks noGrp="1"/>
          </p:cNvSpPr>
          <p:nvPr>
            <p:ph sz="quarter" idx="19"/>
          </p:nvPr>
        </p:nvSpPr>
        <p:spPr>
          <a:xfrm>
            <a:off x="720071"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3" name="Content Placeholder 8"/>
          <p:cNvSpPr>
            <a:spLocks noGrp="1"/>
          </p:cNvSpPr>
          <p:nvPr>
            <p:ph sz="quarter" idx="21"/>
          </p:nvPr>
        </p:nvSpPr>
        <p:spPr>
          <a:xfrm>
            <a:off x="6208807" y="1554037"/>
            <a:ext cx="5251229" cy="4201064"/>
          </a:xfrm>
          <a:prstGeom prst="rect">
            <a:avLst/>
          </a:prstGeom>
        </p:spPr>
        <p:txBody>
          <a:bodyPr/>
          <a:lstStyle>
            <a:lvl1pPr marL="236542" indent="-236542">
              <a:lnSpc>
                <a:spcPct val="130000"/>
              </a:lnSpc>
              <a:spcBef>
                <a:spcPts val="0"/>
              </a:spcBef>
              <a:buClr>
                <a:srgbClr val="00338D"/>
              </a:buClr>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1pPr>
            <a:lvl2pPr marL="508008" indent="-220667">
              <a:lnSpc>
                <a:spcPct val="130000"/>
              </a:lnSpc>
              <a:spcBef>
                <a:spcPts val="0"/>
              </a:spcBef>
              <a:buFont typeface="Arial" panose="020B0604020202020204" pitchFamily="34" charset="0"/>
              <a:buChar char="•"/>
              <a:defRPr sz="1400">
                <a:solidFill>
                  <a:schemeClr val="tx1">
                    <a:lumMod val="65000"/>
                    <a:lumOff val="35000"/>
                  </a:schemeClr>
                </a:solidFill>
                <a:latin typeface="Calibri" panose="020F0502020204030204" pitchFamily="34" charset="0"/>
                <a:cs typeface="Calibri" panose="020F0502020204030204" pitchFamily="34" charset="0"/>
              </a:defRPr>
            </a:lvl2pPr>
            <a:lvl3pPr marL="795352" indent="-219079">
              <a:lnSpc>
                <a:spcPct val="130000"/>
              </a:lnSpc>
              <a:spcBef>
                <a:spcPts val="0"/>
              </a:spcBef>
              <a:buFont typeface="Courier New" pitchFamily="49" charset="0"/>
              <a:buChar char="o"/>
              <a:defRPr sz="1400">
                <a:solidFill>
                  <a:schemeClr val="tx1">
                    <a:lumMod val="65000"/>
                    <a:lumOff val="35000"/>
                  </a:schemeClr>
                </a:solidFill>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type="body" sz="quarter" idx="22"/>
          </p:nvPr>
        </p:nvSpPr>
        <p:spPr>
          <a:xfrm>
            <a:off x="720071" y="1218461"/>
            <a:ext cx="525122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5" name="Text Placeholder 2"/>
          <p:cNvSpPr>
            <a:spLocks noGrp="1"/>
          </p:cNvSpPr>
          <p:nvPr>
            <p:ph type="body" sz="quarter" idx="23"/>
          </p:nvPr>
        </p:nvSpPr>
        <p:spPr>
          <a:xfrm>
            <a:off x="6208807" y="1218461"/>
            <a:ext cx="5251229" cy="307777"/>
          </a:xfrm>
          <a:prstGeom prst="rect">
            <a:avLst/>
          </a:prstGeom>
          <a:solidFill>
            <a:srgbClr val="00338D"/>
          </a:solidFill>
        </p:spPr>
        <p:txBody>
          <a:bodyPr wrap="square" anchor="b">
            <a:spAutoFit/>
          </a:bodyPr>
          <a:lstStyle>
            <a:lvl1pPr marL="50801" indent="0" algn="ctr">
              <a:buFontTx/>
              <a:buNone/>
              <a:defRPr sz="1400" b="1" baseline="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1" name="Text Placeholder 10">
            <a:extLst>
              <a:ext uri="{FF2B5EF4-FFF2-40B4-BE49-F238E27FC236}">
                <a16:creationId xmlns:a16="http://schemas.microsoft.com/office/drawing/2014/main" id="{D9953125-DC55-4EDC-948A-6529B347D636}"/>
              </a:ext>
            </a:extLst>
          </p:cNvPr>
          <p:cNvSpPr>
            <a:spLocks noGrp="1"/>
          </p:cNvSpPr>
          <p:nvPr>
            <p:ph type="body" sz="quarter" idx="20" hasCustomPrompt="1"/>
          </p:nvPr>
        </p:nvSpPr>
        <p:spPr>
          <a:xfrm>
            <a:off x="643935" y="669845"/>
            <a:ext cx="10770061" cy="346364"/>
          </a:xfrm>
          <a:prstGeom prst="rect">
            <a:avLst/>
          </a:prstGeom>
        </p:spPr>
        <p:txBody>
          <a:bodyPr vert="horz" anchor="t" anchorCtr="0"/>
          <a:lstStyle>
            <a:lvl1pPr marL="0" indent="0">
              <a:spcBef>
                <a:spcPts val="0"/>
              </a:spcBef>
              <a:buNone/>
              <a:defRPr sz="1600" b="1">
                <a:solidFill>
                  <a:schemeClr val="tx1">
                    <a:lumMod val="65000"/>
                    <a:lumOff val="35000"/>
                  </a:schemeClr>
                </a:solidFill>
                <a:latin typeface="+mj-lt"/>
                <a:cs typeface="Arial" panose="020B0604020202020204"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Subtitle</a:t>
            </a:r>
          </a:p>
        </p:txBody>
      </p:sp>
      <p:sp>
        <p:nvSpPr>
          <p:cNvPr id="17" name="Text Placeholder 10">
            <a:extLst>
              <a:ext uri="{FF2B5EF4-FFF2-40B4-BE49-F238E27FC236}">
                <a16:creationId xmlns:a16="http://schemas.microsoft.com/office/drawing/2014/main" id="{8B048EBB-D3EF-41F0-971B-CCA4645FEF06}"/>
              </a:ext>
            </a:extLst>
          </p:cNvPr>
          <p:cNvSpPr>
            <a:spLocks noGrp="1"/>
          </p:cNvSpPr>
          <p:nvPr>
            <p:ph type="body" sz="quarter" idx="17" hasCustomPrompt="1"/>
          </p:nvPr>
        </p:nvSpPr>
        <p:spPr>
          <a:xfrm>
            <a:off x="503453" y="178348"/>
            <a:ext cx="11006940" cy="420419"/>
          </a:xfrm>
          <a:prstGeom prst="rect">
            <a:avLst/>
          </a:prstGeom>
        </p:spPr>
        <p:txBody>
          <a:bodyPr vert="horz" anchor="b" anchorCtr="0"/>
          <a:lstStyle>
            <a:lvl1pPr marL="0" indent="0">
              <a:spcBef>
                <a:spcPts val="0"/>
              </a:spcBef>
              <a:buNone/>
              <a:defRPr sz="2000" b="1" baseline="0">
                <a:solidFill>
                  <a:srgbClr val="00338D"/>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a:t>Click to Add Slide Title</a:t>
            </a:r>
          </a:p>
        </p:txBody>
      </p:sp>
      <p:sp>
        <p:nvSpPr>
          <p:cNvPr id="18" name="Text Placeholder 2">
            <a:extLst>
              <a:ext uri="{FF2B5EF4-FFF2-40B4-BE49-F238E27FC236}">
                <a16:creationId xmlns:a16="http://schemas.microsoft.com/office/drawing/2014/main" id="{4027CC35-39E2-48A6-8F40-E8DA21956BCB}"/>
              </a:ext>
            </a:extLst>
          </p:cNvPr>
          <p:cNvSpPr>
            <a:spLocks noGrp="1"/>
          </p:cNvSpPr>
          <p:nvPr>
            <p:ph type="body" sz="quarter" idx="24" hasCustomPrompt="1"/>
          </p:nvPr>
        </p:nvSpPr>
        <p:spPr>
          <a:xfrm>
            <a:off x="643935" y="5881546"/>
            <a:ext cx="10832541" cy="327538"/>
          </a:xfrm>
          <a:prstGeom prst="rect">
            <a:avLst/>
          </a:prstGeom>
        </p:spPr>
        <p:txBody>
          <a:bodyPr anchor="b"/>
          <a:lstStyle>
            <a:lvl1pPr marL="0" indent="0">
              <a:spcBef>
                <a:spcPts val="0"/>
              </a:spcBef>
              <a:buFontTx/>
              <a:buNone/>
              <a:defRPr sz="900" baseline="0">
                <a:solidFill>
                  <a:schemeClr val="tx1">
                    <a:lumMod val="65000"/>
                    <a:lumOff val="35000"/>
                  </a:schemeClr>
                </a:solidFill>
                <a:latin typeface="Calibri" panose="020F0502020204030204" pitchFamily="34" charset="0"/>
                <a:cs typeface="Calibri" panose="020F0502020204030204"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a:t>Click to Add Sources and Notes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image" Target="../media/image3.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heme" Target="../theme/theme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3.jpe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image" Target="../media/image3.jpeg"/><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 outdoor, mammal, field&#10;&#10;Description automatically generated">
            <a:extLst>
              <a:ext uri="{FF2B5EF4-FFF2-40B4-BE49-F238E27FC236}">
                <a16:creationId xmlns:a16="http://schemas.microsoft.com/office/drawing/2014/main" id="{E454D6F8-CF7A-BB4A-A0F4-27AF3A437D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Tree>
    <p:extLst>
      <p:ext uri="{BB962C8B-B14F-4D97-AF65-F5344CB8AC3E}">
        <p14:creationId xmlns:p14="http://schemas.microsoft.com/office/powerpoint/2010/main" val="3224609703"/>
      </p:ext>
    </p:extLst>
  </p:cSld>
  <p:clrMap bg1="lt1" tx1="dk1" bg2="lt2" tx2="dk2" accent1="accent1" accent2="accent2" accent3="accent3" accent4="accent4" accent5="accent5" accent6="accent6" hlink="hlink" folHlink="folHlink"/>
  <p:sldLayoutIdLst>
    <p:sldLayoutId id="2147484200" r:id="rId1"/>
  </p:sldLayoutIdLst>
  <p:txStyles>
    <p:titleStyle>
      <a:lvl1pPr algn="l" defTabSz="914415" rtl="0" eaLnBrk="1" latinLnBrk="0" hangingPunct="1">
        <a:lnSpc>
          <a:spcPct val="90000"/>
        </a:lnSpc>
        <a:spcBef>
          <a:spcPct val="0"/>
        </a:spcBef>
        <a:buNone/>
        <a:defRPr sz="3600" b="1" kern="1200">
          <a:solidFill>
            <a:schemeClr val="tx1">
              <a:lumMod val="75000"/>
              <a:lumOff val="25000"/>
            </a:schemeClr>
          </a:solidFill>
          <a:latin typeface="Arial Narrow" panose="020B0606020202030204" pitchFamily="34" charset="0"/>
          <a:ea typeface="+mj-ea"/>
          <a:cs typeface="+mj-cs"/>
        </a:defRPr>
      </a:lvl1pPr>
    </p:titleStyle>
    <p:bodyStyle>
      <a:lvl1pPr marL="228604" indent="-228604" algn="l" defTabSz="914415"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Narrow" panose="020B0606020202030204" pitchFamily="34" charset="0"/>
          <a:ea typeface="+mn-ea"/>
          <a:cs typeface="+mn-cs"/>
        </a:defRPr>
      </a:lvl1pPr>
      <a:lvl2pPr marL="685811" indent="-228604" algn="l" defTabSz="914415"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mn-cs"/>
        </a:defRPr>
      </a:lvl2pPr>
      <a:lvl3pPr marL="1143019" indent="-228604" algn="l" defTabSz="914415"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mn-cs"/>
        </a:defRPr>
      </a:lvl3pPr>
      <a:lvl4pPr marL="1600227" indent="-228604" algn="l" defTabSz="914415"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4pPr>
      <a:lvl5pPr marL="2057434" indent="-228604" algn="l" defTabSz="914415"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5pPr>
      <a:lvl6pPr marL="2514642"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9"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57"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65"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43FD8B-EFBC-4B72-92E4-519D70946CF6}"/>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pic>
        <p:nvPicPr>
          <p:cNvPr id="3" name="Picture 2" descr="Graphical user interface, text, application&#10;&#10;Description automatically generated">
            <a:extLst>
              <a:ext uri="{FF2B5EF4-FFF2-40B4-BE49-F238E27FC236}">
                <a16:creationId xmlns:a16="http://schemas.microsoft.com/office/drawing/2014/main" id="{B4946EA2-AC33-9147-8FA7-7A6FB2FF6F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1735C0A7-4D86-2330-EFF4-07D2A8A97889}"/>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2BBC369-EADD-C65F-8014-C440A368C2B0}"/>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8605207"/>
      </p:ext>
    </p:extLst>
  </p:cSld>
  <p:clrMap bg1="lt1" tx1="dk1" bg2="lt2" tx2="dk2" accent1="accent1" accent2="accent2" accent3="accent3" accent4="accent4" accent5="accent5" accent6="accent6" hlink="hlink" folHlink="folHlink"/>
  <p:sldLayoutIdLst>
    <p:sldLayoutId id="2147484202" r:id="rId1"/>
  </p:sldLayoutIdLst>
  <p:txStyles>
    <p:titleStyle>
      <a:lvl1pPr algn="l" defTabSz="914415" rtl="0" eaLnBrk="1" latinLnBrk="0" hangingPunct="1">
        <a:lnSpc>
          <a:spcPct val="90000"/>
        </a:lnSpc>
        <a:spcBef>
          <a:spcPct val="0"/>
        </a:spcBef>
        <a:buNone/>
        <a:defRPr sz="3600" b="1" kern="1200">
          <a:solidFill>
            <a:schemeClr val="tx1">
              <a:lumMod val="75000"/>
              <a:lumOff val="25000"/>
            </a:schemeClr>
          </a:solidFill>
          <a:latin typeface="Arial Narrow" panose="020B0606020202030204" pitchFamily="34" charset="0"/>
          <a:ea typeface="+mj-ea"/>
          <a:cs typeface="+mj-cs"/>
        </a:defRPr>
      </a:lvl1pPr>
    </p:titleStyle>
    <p:bodyStyle>
      <a:lvl1pPr marL="228604" indent="-228604" algn="l" defTabSz="914415"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Narrow" panose="020B0606020202030204" pitchFamily="34" charset="0"/>
          <a:ea typeface="+mn-ea"/>
          <a:cs typeface="+mn-cs"/>
        </a:defRPr>
      </a:lvl1pPr>
      <a:lvl2pPr marL="685811" indent="-228604" algn="l" defTabSz="914415"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mn-cs"/>
        </a:defRPr>
      </a:lvl2pPr>
      <a:lvl3pPr marL="1143019" indent="-228604" algn="l" defTabSz="914415"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mn-cs"/>
        </a:defRPr>
      </a:lvl3pPr>
      <a:lvl4pPr marL="1600227" indent="-228604" algn="l" defTabSz="914415"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4pPr>
      <a:lvl5pPr marL="2057434" indent="-228604" algn="l" defTabSz="914415"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5pPr>
      <a:lvl6pPr marL="2514642"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9"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57"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65"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53236F-4939-4959-B899-4FBFE9303106}"/>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pic>
        <p:nvPicPr>
          <p:cNvPr id="3" name="Picture 2" descr="Graphical user interface, application, Word&#10;&#10;Description automatically generated">
            <a:extLst>
              <a:ext uri="{FF2B5EF4-FFF2-40B4-BE49-F238E27FC236}">
                <a16:creationId xmlns:a16="http://schemas.microsoft.com/office/drawing/2014/main" id="{B4D28E86-E205-2549-9977-682DBC6EA1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E1D932B3-7D3B-DB56-7BF0-13F1B8A645D1}"/>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429235"/>
      </p:ext>
    </p:extLst>
  </p:cSld>
  <p:clrMap bg1="lt1" tx1="dk1" bg2="lt2" tx2="dk2" accent1="accent1" accent2="accent2" accent3="accent3" accent4="accent4" accent5="accent5" accent6="accent6" hlink="hlink" folHlink="folHlink"/>
  <p:sldLayoutIdLst>
    <p:sldLayoutId id="2147484237" r:id="rId1"/>
  </p:sldLayoutIdLst>
  <p:hf hdr="0" ftr="0" dt="0"/>
  <p:txStyles>
    <p:titleStyle>
      <a:lvl1pPr algn="l" defTabSz="457208"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8"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15"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23"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30"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6" indent="-342906" algn="l" defTabSz="45720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2" indent="-285755" algn="l" defTabSz="45720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9" indent="-228604" algn="l" defTabSz="45720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7"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34"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C4F725-ACAC-41F6-923A-F801C45CD87E}"/>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pic>
        <p:nvPicPr>
          <p:cNvPr id="3" name="Picture 2" descr="Graphical user interface, application, Word&#10;&#10;Description automatically generated">
            <a:extLst>
              <a:ext uri="{FF2B5EF4-FFF2-40B4-BE49-F238E27FC236}">
                <a16:creationId xmlns:a16="http://schemas.microsoft.com/office/drawing/2014/main" id="{3D61DCF2-CA71-CF4B-BCA9-4684C18A52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324733B6-120B-DB83-2179-1DFF698D9E4E}"/>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978103"/>
      </p:ext>
    </p:extLst>
  </p:cSld>
  <p:clrMap bg1="lt1" tx1="dk1" bg2="lt2" tx2="dk2" accent1="accent1" accent2="accent2" accent3="accent3" accent4="accent4" accent5="accent5" accent6="accent6" hlink="hlink" folHlink="folHlink"/>
  <p:sldLayoutIdLst>
    <p:sldLayoutId id="2147484239" r:id="rId1"/>
    <p:sldLayoutId id="2147484240" r:id="rId2"/>
  </p:sldLayoutIdLst>
  <p:txStyles>
    <p:titleStyle>
      <a:lvl1pPr algn="l" defTabSz="914415" rtl="0" eaLnBrk="1" latinLnBrk="0" hangingPunct="1">
        <a:lnSpc>
          <a:spcPct val="90000"/>
        </a:lnSpc>
        <a:spcBef>
          <a:spcPct val="0"/>
        </a:spcBef>
        <a:buNone/>
        <a:defRPr sz="4400" b="0"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4" indent="-228604" algn="l" defTabSz="914415"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11" indent="-228604" algn="l" defTabSz="914415"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19" indent="-228604" algn="l" defTabSz="914415"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27" indent="-228604" algn="l" defTabSz="914415"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34" indent="-228604" algn="l" defTabSz="914415"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42"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9"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57"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65"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30634" y="6298994"/>
            <a:ext cx="660228" cy="365125"/>
          </a:xfrm>
          <a:prstGeom prst="rect">
            <a:avLst/>
          </a:prstGeom>
        </p:spPr>
        <p:txBody>
          <a:bodyPr vert="horz" lIns="91440" tIns="45720" rIns="91440" bIns="45720" rtlCol="0" anchor="ctr"/>
          <a:lstStyle>
            <a:lvl1pPr algn="r">
              <a:defRPr sz="1000" b="0" i="0">
                <a:solidFill>
                  <a:srgbClr val="00338D"/>
                </a:solidFill>
                <a:latin typeface="Arial"/>
                <a:cs typeface="Arial"/>
              </a:defRPr>
            </a:lvl1pPr>
          </a:lstStyle>
          <a:p>
            <a:pPr>
              <a:defRPr/>
            </a:pPr>
            <a:fld id="{A30A1448-1663-446C-AE94-327A72ABB191}" type="slidenum">
              <a:rPr lang="en-US" smtClean="0"/>
              <a:pPr>
                <a:defRPr/>
              </a:pPr>
              <a:t>‹#›</a:t>
            </a:fld>
            <a:endParaRPr lang="en-US" dirty="0"/>
          </a:p>
        </p:txBody>
      </p:sp>
      <p:sp>
        <p:nvSpPr>
          <p:cNvPr id="5" name="TextBox 4">
            <a:extLst>
              <a:ext uri="{FF2B5EF4-FFF2-40B4-BE49-F238E27FC236}">
                <a16:creationId xmlns:a16="http://schemas.microsoft.com/office/drawing/2014/main" id="{1787244C-5F31-4601-A952-A2EAFF0D3633}"/>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pic>
        <p:nvPicPr>
          <p:cNvPr id="4" name="Picture 3" descr="Graphical user interface, application, Word&#10;&#10;Description automatically generated">
            <a:extLst>
              <a:ext uri="{FF2B5EF4-FFF2-40B4-BE49-F238E27FC236}">
                <a16:creationId xmlns:a16="http://schemas.microsoft.com/office/drawing/2014/main" id="{7E076A4B-73E6-3540-B631-D9FED73C2C4C}"/>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E6F37B3B-BE68-6500-283C-1EC2EC7FC190}"/>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75" r:id="rId1"/>
    <p:sldLayoutId id="2147484179" r:id="rId2"/>
    <p:sldLayoutId id="2147484180" r:id="rId3"/>
    <p:sldLayoutId id="2147483998" r:id="rId4"/>
    <p:sldLayoutId id="2147484176" r:id="rId5"/>
    <p:sldLayoutId id="2147484177" r:id="rId6"/>
    <p:sldLayoutId id="2147484181" r:id="rId7"/>
    <p:sldLayoutId id="2147484182" r:id="rId8"/>
    <p:sldLayoutId id="2147484211" r:id="rId9"/>
    <p:sldLayoutId id="2147484284" r:id="rId10"/>
    <p:sldLayoutId id="2147484285" r:id="rId11"/>
    <p:sldLayoutId id="2147484286" r:id="rId12"/>
    <p:sldLayoutId id="2147484287" r:id="rId13"/>
    <p:sldLayoutId id="2147484288" r:id="rId14"/>
    <p:sldLayoutId id="2147484289" r:id="rId15"/>
    <p:sldLayoutId id="2147484215" r:id="rId16"/>
    <p:sldLayoutId id="2147484213" r:id="rId17"/>
    <p:sldLayoutId id="2147484214" r:id="rId18"/>
    <p:sldLayoutId id="2147484212" r:id="rId19"/>
    <p:sldLayoutId id="2147484216" r:id="rId20"/>
    <p:sldLayoutId id="2147484217" r:id="rId21"/>
    <p:sldLayoutId id="2147484290" r:id="rId22"/>
    <p:sldLayoutId id="2147484291" r:id="rId23"/>
    <p:sldLayoutId id="2147484292" r:id="rId24"/>
    <p:sldLayoutId id="2147484219" r:id="rId25"/>
    <p:sldLayoutId id="2147484220" r:id="rId26"/>
    <p:sldLayoutId id="2147484221" r:id="rId27"/>
    <p:sldLayoutId id="2147483977" r:id="rId28"/>
    <p:sldLayoutId id="2147483978" r:id="rId29"/>
    <p:sldLayoutId id="2147484283" r:id="rId30"/>
  </p:sldLayoutIdLst>
  <p:hf hdr="0" ftr="0" dt="0"/>
  <p:txStyles>
    <p:titleStyle>
      <a:lvl1pPr algn="l" defTabSz="457208"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8"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15"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23"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30"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6" indent="-342906" algn="l" defTabSz="45720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2" indent="-285755" algn="l" defTabSz="45720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9" indent="-228604" algn="l" defTabSz="45720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7"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34"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87244C-5F31-4601-A952-A2EAFF0D3633}"/>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sp>
        <p:nvSpPr>
          <p:cNvPr id="6" name="Slide Number Placeholder 5"/>
          <p:cNvSpPr>
            <a:spLocks noGrp="1"/>
          </p:cNvSpPr>
          <p:nvPr>
            <p:ph type="sldNum" sz="quarter" idx="4"/>
          </p:nvPr>
        </p:nvSpPr>
        <p:spPr>
          <a:xfrm>
            <a:off x="10930634" y="6298994"/>
            <a:ext cx="660228" cy="365125"/>
          </a:xfrm>
          <a:prstGeom prst="rect">
            <a:avLst/>
          </a:prstGeom>
        </p:spPr>
        <p:txBody>
          <a:bodyPr vert="horz" lIns="91440" tIns="45720" rIns="91440" bIns="45720" rtlCol="0" anchor="ctr"/>
          <a:lstStyle>
            <a:lvl1pPr algn="r">
              <a:defRPr sz="1000" b="0" i="0">
                <a:solidFill>
                  <a:srgbClr val="00338D"/>
                </a:solidFill>
                <a:latin typeface="Arial"/>
                <a:cs typeface="Arial"/>
              </a:defRPr>
            </a:lvl1pPr>
          </a:lstStyle>
          <a:p>
            <a:pPr>
              <a:defRPr/>
            </a:pPr>
            <a:fld id="{A30A1448-1663-446C-AE94-327A72ABB191}" type="slidenum">
              <a:rPr lang="en-US" smtClean="0"/>
              <a:pPr>
                <a:defRPr/>
              </a:pPr>
              <a:t>‹#›</a:t>
            </a:fld>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642C243F-0825-3849-A810-E265A40AA1E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79650C38-B945-28C6-1551-B8A7B16B48A5}"/>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02098"/>
      </p:ext>
    </p:extLst>
  </p:cSld>
  <p:clrMap bg1="lt1" tx1="dk1" bg2="lt2" tx2="dk2" accent1="accent1" accent2="accent2" accent3="accent3" accent4="accent4" accent5="accent5" accent6="accent6" hlink="hlink" folHlink="folHlink"/>
  <p:sldLayoutIdLst>
    <p:sldLayoutId id="2147484242" r:id="rId1"/>
    <p:sldLayoutId id="2147484272" r:id="rId2"/>
    <p:sldLayoutId id="2147484273" r:id="rId3"/>
    <p:sldLayoutId id="2147484275" r:id="rId4"/>
    <p:sldLayoutId id="2147484277" r:id="rId5"/>
    <p:sldLayoutId id="2147484274" r:id="rId6"/>
    <p:sldLayoutId id="2147484276" r:id="rId7"/>
    <p:sldLayoutId id="2147484263" r:id="rId8"/>
  </p:sldLayoutIdLst>
  <p:hf hdr="0" ftr="0" dt="0"/>
  <p:txStyles>
    <p:titleStyle>
      <a:lvl1pPr algn="l" defTabSz="457208"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8"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15"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23"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30"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6" indent="-342906" algn="l" defTabSz="45720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2" indent="-285755" algn="l" defTabSz="45720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9" indent="-228604" algn="l" defTabSz="45720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7"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34"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C4F725-ACAC-41F6-923A-F801C45CD87E}"/>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pic>
        <p:nvPicPr>
          <p:cNvPr id="3" name="Picture 2" descr="Graphical user interface, application, Word&#10;&#10;Description automatically generated">
            <a:extLst>
              <a:ext uri="{FF2B5EF4-FFF2-40B4-BE49-F238E27FC236}">
                <a16:creationId xmlns:a16="http://schemas.microsoft.com/office/drawing/2014/main" id="{E88BDCE0-26AF-BA46-AF35-FF70189BF1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22CD0922-A7DC-E2BD-3347-5A310BE71569}"/>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978103"/>
      </p:ext>
    </p:extLst>
  </p:cSld>
  <p:clrMap bg1="lt1" tx1="dk1" bg2="lt2" tx2="dk2" accent1="accent1" accent2="accent2" accent3="accent3" accent4="accent4" accent5="accent5" accent6="accent6" hlink="hlink" folHlink="folHlink"/>
  <p:sldLayoutIdLst>
    <p:sldLayoutId id="2147484299" r:id="rId1"/>
    <p:sldLayoutId id="2147484300" r:id="rId2"/>
  </p:sldLayoutIdLst>
  <p:txStyles>
    <p:titleStyle>
      <a:lvl1pPr algn="l" defTabSz="914415" rtl="0" eaLnBrk="1" latinLnBrk="0" hangingPunct="1">
        <a:lnSpc>
          <a:spcPct val="90000"/>
        </a:lnSpc>
        <a:spcBef>
          <a:spcPct val="0"/>
        </a:spcBef>
        <a:buNone/>
        <a:defRPr sz="4400" b="0"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4" indent="-228604" algn="l" defTabSz="914415"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11" indent="-228604" algn="l" defTabSz="914415"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19" indent="-228604" algn="l" defTabSz="914415"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27" indent="-228604" algn="l" defTabSz="914415"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34" indent="-228604" algn="l" defTabSz="914415"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42"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9"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57"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65" indent="-228604" algn="l" defTabSz="914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30634" y="6298994"/>
            <a:ext cx="660228" cy="365125"/>
          </a:xfrm>
          <a:prstGeom prst="rect">
            <a:avLst/>
          </a:prstGeom>
        </p:spPr>
        <p:txBody>
          <a:bodyPr vert="horz" lIns="91440" tIns="45720" rIns="91440" bIns="45720" rtlCol="0" anchor="ctr"/>
          <a:lstStyle>
            <a:lvl1pPr algn="r">
              <a:defRPr sz="1000" b="0" i="0">
                <a:solidFill>
                  <a:srgbClr val="00338D"/>
                </a:solidFill>
                <a:latin typeface="Arial"/>
                <a:cs typeface="Arial"/>
              </a:defRPr>
            </a:lvl1pPr>
          </a:lstStyle>
          <a:p>
            <a:pPr>
              <a:defRPr/>
            </a:pPr>
            <a:fld id="{A30A1448-1663-446C-AE94-327A72ABB191}" type="slidenum">
              <a:rPr lang="en-US" smtClean="0"/>
              <a:pPr>
                <a:defRPr/>
              </a:pPr>
              <a:t>‹#›</a:t>
            </a:fld>
            <a:endParaRPr lang="en-US" dirty="0"/>
          </a:p>
        </p:txBody>
      </p:sp>
      <p:sp>
        <p:nvSpPr>
          <p:cNvPr id="5" name="TextBox 4">
            <a:extLst>
              <a:ext uri="{FF2B5EF4-FFF2-40B4-BE49-F238E27FC236}">
                <a16:creationId xmlns:a16="http://schemas.microsoft.com/office/drawing/2014/main" id="{1787244C-5F31-4601-A952-A2EAFF0D3633}"/>
              </a:ext>
            </a:extLst>
          </p:cNvPr>
          <p:cNvSpPr txBox="1"/>
          <p:nvPr userDrawn="1"/>
        </p:nvSpPr>
        <p:spPr>
          <a:xfrm>
            <a:off x="727944" y="6414884"/>
            <a:ext cx="3886000" cy="246221"/>
          </a:xfrm>
          <a:prstGeom prst="rect">
            <a:avLst/>
          </a:prstGeom>
          <a:noFill/>
        </p:spPr>
        <p:txBody>
          <a:bodyPr wrap="none" rtlCol="0">
            <a:spAutoFit/>
          </a:bodyPr>
          <a:lstStyle/>
          <a:p>
            <a:pPr rtl="0"/>
            <a:r>
              <a:rPr lang="en-US" sz="1000" b="0" i="0" u="none" strike="noStrike" kern="1200" baseline="0" dirty="0">
                <a:solidFill>
                  <a:schemeClr val="bg1"/>
                </a:solidFill>
                <a:latin typeface="Arial Narrow" panose="020B0606020202030204" pitchFamily="34" charset="0"/>
              </a:rPr>
              <a:t>© 2022 Hilltop Securities Inc. | All rights reserved | Member: NYSE/FINRA/SIPC</a:t>
            </a:r>
          </a:p>
        </p:txBody>
      </p:sp>
      <p:pic>
        <p:nvPicPr>
          <p:cNvPr id="4" name="Picture 3" descr="Graphical user interface, application, Word&#10;&#10;Description automatically generated">
            <a:extLst>
              <a:ext uri="{FF2B5EF4-FFF2-40B4-BE49-F238E27FC236}">
                <a16:creationId xmlns:a16="http://schemas.microsoft.com/office/drawing/2014/main" id="{7F36F7E8-AB35-A847-8C13-BC4AC5E52D85}"/>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CAAD6197-2F06-25E7-7B2D-14548607474B}"/>
              </a:ext>
            </a:extLst>
          </p:cNvPr>
          <p:cNvSpPr/>
          <p:nvPr userDrawn="1"/>
        </p:nvSpPr>
        <p:spPr>
          <a:xfrm>
            <a:off x="-166873" y="6481554"/>
            <a:ext cx="4234570" cy="29751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baseline="30000" dirty="0">
                <a:solidFill>
                  <a:schemeClr val="bg1"/>
                </a:solidFill>
                <a:latin typeface="Arial" panose="020B0604020202020204" pitchFamily="34" charset="0"/>
                <a:cs typeface="Arial" panose="020B0604020202020204" pitchFamily="34" charset="0"/>
              </a:rPr>
              <a:t>© 2024 Hilltop Securities Inc. All Rights Reserved. Member FINRA / SIPC / NYSE. </a:t>
            </a:r>
          </a:p>
          <a:p>
            <a:pPr algn="r">
              <a:defRPr/>
            </a:pPr>
            <a:endParaRPr lang="en-US" sz="1000" baseline="3000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33" r:id="rId10"/>
    <p:sldLayoutId id="2147484338" r:id="rId11"/>
    <p:sldLayoutId id="2147484336" r:id="rId12"/>
    <p:sldLayoutId id="2147484337" r:id="rId13"/>
    <p:sldLayoutId id="2147484311" r:id="rId14"/>
    <p:sldLayoutId id="2147484312" r:id="rId15"/>
    <p:sldLayoutId id="2147484313" r:id="rId16"/>
    <p:sldLayoutId id="2147484314" r:id="rId17"/>
    <p:sldLayoutId id="2147484315" r:id="rId18"/>
    <p:sldLayoutId id="2147484316" r:id="rId19"/>
    <p:sldLayoutId id="2147484317" r:id="rId20"/>
    <p:sldLayoutId id="2147484318" r:id="rId21"/>
    <p:sldLayoutId id="2147484319" r:id="rId22"/>
    <p:sldLayoutId id="2147484320" r:id="rId23"/>
    <p:sldLayoutId id="2147484321" r:id="rId24"/>
    <p:sldLayoutId id="2147484322" r:id="rId25"/>
    <p:sldLayoutId id="2147484323" r:id="rId26"/>
    <p:sldLayoutId id="2147484324" r:id="rId27"/>
    <p:sldLayoutId id="2147484325" r:id="rId28"/>
    <p:sldLayoutId id="2147484326" r:id="rId29"/>
    <p:sldLayoutId id="2147484327" r:id="rId30"/>
    <p:sldLayoutId id="2147484328" r:id="rId31"/>
    <p:sldLayoutId id="2147484329" r:id="rId32"/>
    <p:sldLayoutId id="2147484330" r:id="rId33"/>
    <p:sldLayoutId id="2147484331" r:id="rId34"/>
  </p:sldLayoutIdLst>
  <p:hf hdr="0" ftr="0" dt="0"/>
  <p:txStyles>
    <p:titleStyle>
      <a:lvl1pPr algn="l" defTabSz="457208"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8"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8"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15"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23"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30" algn="l" defTabSz="457208"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6" indent="-342906" algn="l" defTabSz="45720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2" indent="-285755" algn="l" defTabSz="45720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9" indent="-228604" algn="l" defTabSz="45720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7"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34"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521F8-A321-6B22-48E9-413168362637}"/>
              </a:ext>
            </a:extLst>
          </p:cNvPr>
          <p:cNvSpPr>
            <a:spLocks noGrp="1"/>
          </p:cNvSpPr>
          <p:nvPr>
            <p:ph type="sldNum" sz="quarter" idx="15"/>
          </p:nvPr>
        </p:nvSpPr>
        <p:spPr/>
        <p:txBody>
          <a:bodyPr/>
          <a:lstStyle/>
          <a:p>
            <a:pPr>
              <a:defRPr/>
            </a:pPr>
            <a:fld id="{3F2C8EBD-0847-4131-A90B-3FC8F94D70B7}" type="slidenum">
              <a:rPr lang="en-US" smtClean="0"/>
              <a:pPr>
                <a:defRPr/>
              </a:pPr>
              <a:t>0</a:t>
            </a:fld>
            <a:endParaRPr lang="en-US" dirty="0"/>
          </a:p>
        </p:txBody>
      </p:sp>
      <p:sp>
        <p:nvSpPr>
          <p:cNvPr id="6" name="Text Placeholder 5">
            <a:extLst>
              <a:ext uri="{FF2B5EF4-FFF2-40B4-BE49-F238E27FC236}">
                <a16:creationId xmlns:a16="http://schemas.microsoft.com/office/drawing/2014/main" id="{2721330B-DE45-15C2-8BEA-A99BEB3B819C}"/>
              </a:ext>
            </a:extLst>
          </p:cNvPr>
          <p:cNvSpPr>
            <a:spLocks noGrp="1"/>
          </p:cNvSpPr>
          <p:nvPr>
            <p:ph type="body" sz="quarter" idx="17"/>
          </p:nvPr>
        </p:nvSpPr>
        <p:spPr>
          <a:xfrm>
            <a:off x="469536" y="462748"/>
            <a:ext cx="11006940" cy="420419"/>
          </a:xfrm>
        </p:spPr>
        <p:txBody>
          <a:bodyPr/>
          <a:lstStyle/>
          <a:p>
            <a:r>
              <a:rPr lang="en-US" dirty="0"/>
              <a:t>Multifamily Bond Transaction Timeline</a:t>
            </a:r>
          </a:p>
          <a:p>
            <a:endParaRPr lang="en-US" dirty="0"/>
          </a:p>
        </p:txBody>
      </p:sp>
      <p:sp>
        <p:nvSpPr>
          <p:cNvPr id="10" name="TextBox 9">
            <a:extLst>
              <a:ext uri="{FF2B5EF4-FFF2-40B4-BE49-F238E27FC236}">
                <a16:creationId xmlns:a16="http://schemas.microsoft.com/office/drawing/2014/main" id="{63D0226A-8EA5-4223-34E0-9106EE0EAA2A}"/>
              </a:ext>
            </a:extLst>
          </p:cNvPr>
          <p:cNvSpPr txBox="1"/>
          <p:nvPr/>
        </p:nvSpPr>
        <p:spPr>
          <a:xfrm>
            <a:off x="811763" y="1259633"/>
            <a:ext cx="10002417" cy="4478694"/>
          </a:xfrm>
          <a:prstGeom prst="rect">
            <a:avLst/>
          </a:prstGeom>
        </p:spPr>
        <p:txBody>
          <a:bodyPr vert="horz" wrap="squar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pic>
        <p:nvPicPr>
          <p:cNvPr id="3" name="Picture 2">
            <a:extLst>
              <a:ext uri="{FF2B5EF4-FFF2-40B4-BE49-F238E27FC236}">
                <a16:creationId xmlns:a16="http://schemas.microsoft.com/office/drawing/2014/main" id="{14055ED9-0C6D-402E-A915-08B131A4539A}"/>
              </a:ext>
            </a:extLst>
          </p:cNvPr>
          <p:cNvPicPr>
            <a:picLocks noChangeAspect="1"/>
          </p:cNvPicPr>
          <p:nvPr/>
        </p:nvPicPr>
        <p:blipFill>
          <a:blip r:embed="rId2"/>
          <a:stretch>
            <a:fillRect/>
          </a:stretch>
        </p:blipFill>
        <p:spPr>
          <a:xfrm>
            <a:off x="1683573" y="1036112"/>
            <a:ext cx="8821677" cy="4785775"/>
          </a:xfrm>
          <a:prstGeom prst="rect">
            <a:avLst/>
          </a:prstGeom>
        </p:spPr>
      </p:pic>
    </p:spTree>
    <p:extLst>
      <p:ext uri="{BB962C8B-B14F-4D97-AF65-F5344CB8AC3E}">
        <p14:creationId xmlns:p14="http://schemas.microsoft.com/office/powerpoint/2010/main" val="304016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521F8-A321-6B22-48E9-413168362637}"/>
              </a:ext>
            </a:extLst>
          </p:cNvPr>
          <p:cNvSpPr>
            <a:spLocks noGrp="1"/>
          </p:cNvSpPr>
          <p:nvPr>
            <p:ph type="sldNum" sz="quarter" idx="15"/>
          </p:nvPr>
        </p:nvSpPr>
        <p:spPr/>
        <p:txBody>
          <a:bodyPr/>
          <a:lstStyle/>
          <a:p>
            <a:pPr>
              <a:defRPr/>
            </a:pPr>
            <a:fld id="{3F2C8EBD-0847-4131-A90B-3FC8F94D70B7}" type="slidenum">
              <a:rPr lang="en-US" smtClean="0"/>
              <a:pPr>
                <a:defRPr/>
              </a:pPr>
              <a:t>1</a:t>
            </a:fld>
            <a:endParaRPr lang="en-US" dirty="0"/>
          </a:p>
        </p:txBody>
      </p:sp>
      <p:sp>
        <p:nvSpPr>
          <p:cNvPr id="6" name="Text Placeholder 5">
            <a:extLst>
              <a:ext uri="{FF2B5EF4-FFF2-40B4-BE49-F238E27FC236}">
                <a16:creationId xmlns:a16="http://schemas.microsoft.com/office/drawing/2014/main" id="{2721330B-DE45-15C2-8BEA-A99BEB3B819C}"/>
              </a:ext>
            </a:extLst>
          </p:cNvPr>
          <p:cNvSpPr>
            <a:spLocks noGrp="1"/>
          </p:cNvSpPr>
          <p:nvPr>
            <p:ph type="body" sz="quarter" idx="17"/>
          </p:nvPr>
        </p:nvSpPr>
        <p:spPr>
          <a:xfrm>
            <a:off x="469536" y="462748"/>
            <a:ext cx="11006940" cy="420419"/>
          </a:xfrm>
        </p:spPr>
        <p:txBody>
          <a:bodyPr/>
          <a:lstStyle/>
          <a:p>
            <a:r>
              <a:rPr lang="en-US" dirty="0"/>
              <a:t>Disclaimer</a:t>
            </a:r>
          </a:p>
        </p:txBody>
      </p:sp>
      <p:sp>
        <p:nvSpPr>
          <p:cNvPr id="10" name="TextBox 9">
            <a:extLst>
              <a:ext uri="{FF2B5EF4-FFF2-40B4-BE49-F238E27FC236}">
                <a16:creationId xmlns:a16="http://schemas.microsoft.com/office/drawing/2014/main" id="{63D0226A-8EA5-4223-34E0-9106EE0EAA2A}"/>
              </a:ext>
            </a:extLst>
          </p:cNvPr>
          <p:cNvSpPr txBox="1"/>
          <p:nvPr/>
        </p:nvSpPr>
        <p:spPr>
          <a:xfrm>
            <a:off x="811763" y="1259633"/>
            <a:ext cx="10002417" cy="4478694"/>
          </a:xfrm>
          <a:prstGeom prst="rect">
            <a:avLst/>
          </a:prstGeom>
        </p:spPr>
        <p:txBody>
          <a:bodyPr vert="horz" wrap="squar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a:ln>
                <a:noFill/>
              </a:ln>
              <a:solidFill>
                <a:srgbClr val="B01D14"/>
              </a:solidFill>
              <a:effectLst/>
              <a:uLnTx/>
              <a:uFillTx/>
              <a:latin typeface="Minion Pro"/>
              <a:ea typeface="+mj-ea"/>
              <a:cs typeface="Minion Pro"/>
            </a:endParaRPr>
          </a:p>
        </p:txBody>
      </p:sp>
      <p:sp>
        <p:nvSpPr>
          <p:cNvPr id="11" name="Content Placeholder 9">
            <a:extLst>
              <a:ext uri="{FF2B5EF4-FFF2-40B4-BE49-F238E27FC236}">
                <a16:creationId xmlns:a16="http://schemas.microsoft.com/office/drawing/2014/main" id="{71185BEB-E7B1-5610-047F-DF18FAE09CEA}"/>
              </a:ext>
            </a:extLst>
          </p:cNvPr>
          <p:cNvSpPr txBox="1">
            <a:spLocks/>
          </p:cNvSpPr>
          <p:nvPr/>
        </p:nvSpPr>
        <p:spPr>
          <a:xfrm>
            <a:off x="574930" y="1119673"/>
            <a:ext cx="10476081" cy="4362536"/>
          </a:xfrm>
          <a:prstGeom prst="rect">
            <a:avLst/>
          </a:prstGeom>
        </p:spPr>
        <p:txBody>
          <a:bodyPr/>
          <a:lstStyle>
            <a:lvl1pPr marL="342906" indent="-342906" algn="l" defTabSz="45720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62" indent="-285755" algn="l" defTabSz="45720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19" indent="-228604" algn="l" defTabSz="45720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27"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34" indent="-228604" algn="l" defTabSz="45720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42" indent="-228604" algn="l" defTabSz="457208" rtl="0" eaLnBrk="1" latinLnBrk="0" hangingPunct="1">
              <a:spcBef>
                <a:spcPct val="20000"/>
              </a:spcBef>
              <a:buFont typeface="Arial"/>
              <a:buChar char="•"/>
              <a:defRPr sz="2000" kern="1200">
                <a:solidFill>
                  <a:schemeClr val="tx1"/>
                </a:solidFill>
                <a:latin typeface="+mn-lt"/>
                <a:ea typeface="+mn-ea"/>
                <a:cs typeface="+mn-cs"/>
              </a:defRPr>
            </a:lvl6pPr>
            <a:lvl7pPr marL="2971849" indent="-228604" algn="l" defTabSz="457208" rtl="0" eaLnBrk="1" latinLnBrk="0" hangingPunct="1">
              <a:spcBef>
                <a:spcPct val="20000"/>
              </a:spcBef>
              <a:buFont typeface="Arial"/>
              <a:buChar char="•"/>
              <a:defRPr sz="2000" kern="1200">
                <a:solidFill>
                  <a:schemeClr val="tx1"/>
                </a:solidFill>
                <a:latin typeface="+mn-lt"/>
                <a:ea typeface="+mn-ea"/>
                <a:cs typeface="+mn-cs"/>
              </a:defRPr>
            </a:lvl7pPr>
            <a:lvl8pPr marL="3429057" indent="-228604" algn="l" defTabSz="457208" rtl="0" eaLnBrk="1" latinLnBrk="0" hangingPunct="1">
              <a:spcBef>
                <a:spcPct val="20000"/>
              </a:spcBef>
              <a:buFont typeface="Arial"/>
              <a:buChar char="•"/>
              <a:defRPr sz="2000" kern="1200">
                <a:solidFill>
                  <a:schemeClr val="tx1"/>
                </a:solidFill>
                <a:latin typeface="+mn-lt"/>
                <a:ea typeface="+mn-ea"/>
                <a:cs typeface="+mn-cs"/>
              </a:defRPr>
            </a:lvl8pPr>
            <a:lvl9pPr marL="3886265" indent="-228604" algn="l" defTabSz="457208"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800" b="0" dirty="0">
                <a:latin typeface="Calibri" panose="020F0502020204030204" pitchFamily="34" charset="0"/>
                <a:cs typeface="Calibri" panose="020F0502020204030204" pitchFamily="34" charset="0"/>
              </a:rPr>
              <a:t>This communication is intended for issuers for educational and informational purposes only and does not constitute legal or investment advice, nor is it an offer or a solicitation of an offer to buy or sell any investment or other specific product or service. Financial transactions may be dependent upon many factors such as, but not limited to, interest rate trends, tax rates, supply, change in laws, rules and regulations, as well as changes in credit quality and rating agency considerations. The effect of such changes in such assumptions may be material and could affect the projected results. Any outcome or result HilltopSecurities, or any of its employees, may have achieved on behalf of our clients in previous matters does not necessarily indicate similar results can be obtained in the future for current or potential clients. HilltopSecurities makes no claim the use of this communication will assure a successful outcome. This communication is intended for institutional use only. For additional information, comments or questions, please contact Hilltop Securities Inc.</a:t>
            </a:r>
          </a:p>
          <a:p>
            <a:pPr marL="457207" lvl="1" indent="0">
              <a:lnSpc>
                <a:spcPct val="150000"/>
              </a:lnSpc>
              <a:buNone/>
            </a:pPr>
            <a:endParaRPr lang="en-US" sz="1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8136077"/>
      </p:ext>
    </p:extLst>
  </p:cSld>
  <p:clrMapOvr>
    <a:masterClrMapping/>
  </p:clrMapOvr>
</p:sld>
</file>

<file path=ppt/theme/theme1.xml><?xml version="1.0" encoding="utf-8"?>
<a:theme xmlns:a="http://schemas.openxmlformats.org/drawingml/2006/main" name="Electronic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able of Cont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4.xml><?xml version="1.0" encoding="utf-8"?>
<a:theme xmlns:a="http://schemas.openxmlformats.org/drawingml/2006/main" name="1_Section Brea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rious Slide Formats">
  <a:themeElements>
    <a:clrScheme name="HTS Colors">
      <a:dk1>
        <a:sysClr val="windowText" lastClr="000000"/>
      </a:dk1>
      <a:lt1>
        <a:sysClr val="window" lastClr="FFFFFF"/>
      </a:lt1>
      <a:dk2>
        <a:srgbClr val="44546A"/>
      </a:dk2>
      <a:lt2>
        <a:srgbClr val="E7E6E6"/>
      </a:lt2>
      <a:accent1>
        <a:srgbClr val="323F4F"/>
      </a:accent1>
      <a:accent2>
        <a:srgbClr val="00B0F0"/>
      </a:accent2>
      <a:accent3>
        <a:srgbClr val="92D050"/>
      </a:accent3>
      <a:accent4>
        <a:srgbClr val="ED7D31"/>
      </a:accent4>
      <a:accent5>
        <a:srgbClr val="00338D"/>
      </a:accent5>
      <a:accent6>
        <a:srgbClr val="AA272F"/>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6.xml><?xml version="1.0" encoding="utf-8"?>
<a:theme xmlns:a="http://schemas.openxmlformats.org/drawingml/2006/main" name="Market 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7.xml><?xml version="1.0" encoding="utf-8"?>
<a:theme xmlns:a="http://schemas.openxmlformats.org/drawingml/2006/main" name="1_Section Break">
  <a:themeElements>
    <a:clrScheme name="Test">
      <a:dk1>
        <a:srgbClr val="595959"/>
      </a:dk1>
      <a:lt1>
        <a:srgbClr val="FFFFFF"/>
      </a:lt1>
      <a:dk2>
        <a:srgbClr val="9DC1C4"/>
      </a:dk2>
      <a:lt2>
        <a:srgbClr val="00338D"/>
      </a:lt2>
      <a:accent1>
        <a:srgbClr val="AFCA90"/>
      </a:accent1>
      <a:accent2>
        <a:srgbClr val="C57200"/>
      </a:accent2>
      <a:accent3>
        <a:srgbClr val="6C4B1A"/>
      </a:accent3>
      <a:accent4>
        <a:srgbClr val="EEDB74"/>
      </a:accent4>
      <a:accent5>
        <a:srgbClr val="AD3A1C"/>
      </a:accent5>
      <a:accent6>
        <a:srgbClr val="8DA1BA"/>
      </a:accent6>
      <a:hlink>
        <a:srgbClr val="10235F"/>
      </a:hlink>
      <a:folHlink>
        <a:srgbClr val="CCCB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Various Slide Forma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HideFromTrending xmlns="3442d1db-aebc-4667-a6a5-7f108ba8403b">false</HideFromTrend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084E703ED903479A685E31A607D7DC" ma:contentTypeVersion="1" ma:contentTypeDescription="Create a new document." ma:contentTypeScope="" ma:versionID="e0bf8c01ffb4e3c426f4000104ce46cf">
  <xsd:schema xmlns:xsd="http://www.w3.org/2001/XMLSchema" xmlns:xs="http://www.w3.org/2001/XMLSchema" xmlns:p="http://schemas.microsoft.com/office/2006/metadata/properties" xmlns:ns2="3442d1db-aebc-4667-a6a5-7f108ba8403b" targetNamespace="http://schemas.microsoft.com/office/2006/metadata/properties" ma:root="true" ma:fieldsID="f01ec3e5808fb913431186ef20a8a5c4" ns2:_="">
    <xsd:import namespace="3442d1db-aebc-4667-a6a5-7f108ba8403b"/>
    <xsd:element name="properties">
      <xsd:complexType>
        <xsd:sequence>
          <xsd:element name="documentManagement">
            <xsd:complexType>
              <xsd:all>
                <xsd:element ref="ns2:SharedWithUsers" minOccurs="0"/>
                <xsd:element ref="ns2:HideFromTren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2d1db-aebc-4667-a6a5-7f108ba8403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ideFromTrending" ma:index="9" nillable="true" ma:displayName="HideFromTrending" ma:default="0" ma:internalName="HideFromTrendin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9B2337-8824-4683-9F46-74A26001941B}">
  <ds:schemaRefs>
    <ds:schemaRef ds:uri="http://purl.org/dc/elements/1.1/"/>
    <ds:schemaRef ds:uri="http://schemas.microsoft.com/office/2006/metadata/properties"/>
    <ds:schemaRef ds:uri="http://purl.org/dc/terms/"/>
    <ds:schemaRef ds:uri="3442d1db-aebc-4667-a6a5-7f108ba8403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453A881-39A5-4631-BBF6-4E92CF831344}">
  <ds:schemaRefs>
    <ds:schemaRef ds:uri="http://schemas.microsoft.com/sharepoint/v3/contenttype/forms"/>
  </ds:schemaRefs>
</ds:datastoreItem>
</file>

<file path=customXml/itemProps3.xml><?xml version="1.0" encoding="utf-8"?>
<ds:datastoreItem xmlns:ds="http://schemas.openxmlformats.org/officeDocument/2006/customXml" ds:itemID="{C30E89D1-D057-4DF3-91AC-3F588E82A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2d1db-aebc-4667-a6a5-7f108ba84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51702</TotalTime>
  <Words>195</Words>
  <Application>Microsoft Office PowerPoint</Application>
  <PresentationFormat>Custom</PresentationFormat>
  <Paragraphs>6</Paragraphs>
  <Slides>2</Slides>
  <Notes>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vt:i4>
      </vt:variant>
    </vt:vector>
  </HeadingPairs>
  <TitlesOfParts>
    <vt:vector size="18" baseType="lpstr">
      <vt:lpstr>Arial</vt:lpstr>
      <vt:lpstr>Arial Narrow</vt:lpstr>
      <vt:lpstr>Avenir Next LT Pro</vt:lpstr>
      <vt:lpstr>Calibri</vt:lpstr>
      <vt:lpstr>Courier New</vt:lpstr>
      <vt:lpstr>Minion Pro</vt:lpstr>
      <vt:lpstr>Times New Roman</vt:lpstr>
      <vt:lpstr>Wingdings</vt:lpstr>
      <vt:lpstr>Electronic Cover</vt:lpstr>
      <vt:lpstr>Print Cover</vt:lpstr>
      <vt:lpstr>1_Table of Contents</vt:lpstr>
      <vt:lpstr>1_Section Break</vt:lpstr>
      <vt:lpstr>Various Slide Formats</vt:lpstr>
      <vt:lpstr>Market Update</vt:lpstr>
      <vt:lpstr>1_Section Break</vt:lpstr>
      <vt:lpstr>Various Slide Formats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Vickie Hall (HTS)</dc:creator>
  <cp:lastModifiedBy>Braxton Parsons</cp:lastModifiedBy>
  <cp:revision>150</cp:revision>
  <cp:lastPrinted>2024-04-19T00:15:47Z</cp:lastPrinted>
  <dcterms:created xsi:type="dcterms:W3CDTF">2021-07-21T00:05:29Z</dcterms:created>
  <dcterms:modified xsi:type="dcterms:W3CDTF">2024-10-16T18:19:23Z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0x010100E8084E703ED903479A685E31A607D7DC</vt:lpwstr>
  </property>
</Properties>
</file>