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9" r:id="rId2"/>
  </p:sldMasterIdLst>
  <p:notesMasterIdLst>
    <p:notesMasterId r:id="rId66"/>
  </p:notesMasterIdLst>
  <p:sldIdLst>
    <p:sldId id="2096905602" r:id="rId3"/>
    <p:sldId id="258" r:id="rId4"/>
    <p:sldId id="260" r:id="rId5"/>
    <p:sldId id="2096905546" r:id="rId6"/>
    <p:sldId id="2096905545" r:id="rId7"/>
    <p:sldId id="2096905547" r:id="rId8"/>
    <p:sldId id="2096905535" r:id="rId9"/>
    <p:sldId id="2096905548" r:id="rId10"/>
    <p:sldId id="2096905549" r:id="rId11"/>
    <p:sldId id="2096905550" r:id="rId12"/>
    <p:sldId id="2096905551" r:id="rId13"/>
    <p:sldId id="2096905552" r:id="rId14"/>
    <p:sldId id="2096905514" r:id="rId15"/>
    <p:sldId id="2096905553" r:id="rId16"/>
    <p:sldId id="2096905554" r:id="rId17"/>
    <p:sldId id="2096905555" r:id="rId18"/>
    <p:sldId id="2096905556" r:id="rId19"/>
    <p:sldId id="2096905557" r:id="rId20"/>
    <p:sldId id="264" r:id="rId21"/>
    <p:sldId id="2096905558" r:id="rId22"/>
    <p:sldId id="2096905559" r:id="rId23"/>
    <p:sldId id="2096905560" r:id="rId24"/>
    <p:sldId id="2096905561" r:id="rId25"/>
    <p:sldId id="2096905562" r:id="rId26"/>
    <p:sldId id="2096905563" r:id="rId27"/>
    <p:sldId id="2096905564" r:id="rId28"/>
    <p:sldId id="2096905565" r:id="rId29"/>
    <p:sldId id="2096905566" r:id="rId30"/>
    <p:sldId id="2096905567" r:id="rId31"/>
    <p:sldId id="2096905568" r:id="rId32"/>
    <p:sldId id="2096905569" r:id="rId33"/>
    <p:sldId id="2096905570" r:id="rId34"/>
    <p:sldId id="2096905571" r:id="rId35"/>
    <p:sldId id="2096905572" r:id="rId36"/>
    <p:sldId id="2096905573" r:id="rId37"/>
    <p:sldId id="2096905574" r:id="rId38"/>
    <p:sldId id="2096905575" r:id="rId39"/>
    <p:sldId id="2096905576" r:id="rId40"/>
    <p:sldId id="2096905577" r:id="rId41"/>
    <p:sldId id="2096905578" r:id="rId42"/>
    <p:sldId id="2096905579" r:id="rId43"/>
    <p:sldId id="2096905580" r:id="rId44"/>
    <p:sldId id="2096905581" r:id="rId45"/>
    <p:sldId id="2096905582" r:id="rId46"/>
    <p:sldId id="2096905583" r:id="rId47"/>
    <p:sldId id="2096905584" r:id="rId48"/>
    <p:sldId id="2096905586" r:id="rId49"/>
    <p:sldId id="2096905585" r:id="rId50"/>
    <p:sldId id="2096905587" r:id="rId51"/>
    <p:sldId id="2096905588" r:id="rId52"/>
    <p:sldId id="2096905589" r:id="rId53"/>
    <p:sldId id="2096905590" r:id="rId54"/>
    <p:sldId id="2096905591" r:id="rId55"/>
    <p:sldId id="2096905592" r:id="rId56"/>
    <p:sldId id="2096905593" r:id="rId57"/>
    <p:sldId id="2096905594" r:id="rId58"/>
    <p:sldId id="2096905595" r:id="rId59"/>
    <p:sldId id="2096905596" r:id="rId60"/>
    <p:sldId id="2096905597" r:id="rId61"/>
    <p:sldId id="2096905598" r:id="rId62"/>
    <p:sldId id="2096905599" r:id="rId63"/>
    <p:sldId id="2096905600" r:id="rId64"/>
    <p:sldId id="2096905601" r:id="rId65"/>
  </p:sldIdLst>
  <p:sldSz cx="18288000" cy="10287000"/>
  <p:notesSz cx="6858000" cy="9144000"/>
  <p:embeddedFontLst>
    <p:embeddedFont>
      <p:font typeface="Be Vietnam" pitchFamily="2" charset="77"/>
      <p:regular r:id="rId67"/>
    </p:embeddedFont>
    <p:embeddedFont>
      <p:font typeface="Bookman Old Style" panose="02050604050505020204" pitchFamily="18" charset="0"/>
      <p:regular r:id="rId68"/>
      <p:bold r:id="rId69"/>
      <p:italic r:id="rId70"/>
      <p:boldItalic r:id="rId71"/>
    </p:embeddedFont>
    <p:embeddedFont>
      <p:font typeface="Cambria" panose="02040503050406030204" pitchFamily="18" charset="0"/>
      <p:regular r:id="rId72"/>
      <p:bold r:id="rId73"/>
      <p:italic r:id="rId74"/>
      <p:boldItalic r:id="rId75"/>
    </p:embeddedFont>
    <p:embeddedFont>
      <p:font typeface="Eras Bold ITC" panose="020B0907030504020204" pitchFamily="34" charset="77"/>
      <p:regular r:id="rId76"/>
    </p:embeddedFont>
    <p:embeddedFont>
      <p:font typeface="File" panose="020B0604020202020204" pitchFamily="34" charset="0"/>
      <p:regular r:id="rId77"/>
      <p:bold r:id="rId78"/>
    </p:embeddedFont>
    <p:embeddedFont>
      <p:font typeface="Proxima Nova" panose="020B0604020202020204" pitchFamily="34" charset="0"/>
      <p:regular r:id="rId79"/>
      <p:bold r:id="rId80"/>
      <p:italic r:id="rId81"/>
      <p:boldItalic r:id="rId82"/>
    </p:embeddedFont>
    <p:embeddedFont>
      <p:font typeface="Proxima Nova Extrabold" panose="020B0704020202020204" pitchFamily="34" charset="0"/>
      <p:bold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50" autoAdjust="0"/>
    <p:restoredTop sz="92932" autoAdjust="0"/>
  </p:normalViewPr>
  <p:slideViewPr>
    <p:cSldViewPr>
      <p:cViewPr varScale="1">
        <p:scale>
          <a:sx n="38" d="100"/>
          <a:sy n="38" d="100"/>
        </p:scale>
        <p:origin x="912"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2.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8.fntdata"/><Relationship Id="rId79" Type="http://schemas.openxmlformats.org/officeDocument/2006/relationships/font" Target="fonts/font13.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font" Target="fonts/font11.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80" Type="http://schemas.openxmlformats.org/officeDocument/2006/relationships/font" Target="fonts/font14.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83"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font" Target="fonts/font12.fntdata"/><Relationship Id="rId81" Type="http://schemas.openxmlformats.org/officeDocument/2006/relationships/font" Target="fonts/font15.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0.fntdata"/><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notesMaster" Target="notesMasters/notesMaster1.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6CBDAE-68AB-41DF-B740-AD0BD87CCD6C}" type="datetimeFigureOut">
              <a:rPr lang="en-US" smtClean="0"/>
              <a:t>10/29/24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14586-7B93-4BF4-9DFC-D6F4C0E30256}" type="slidenum">
              <a:rPr lang="en-US" smtClean="0"/>
              <a:t>‹#›</a:t>
            </a:fld>
            <a:endParaRPr lang="en-US"/>
          </a:p>
        </p:txBody>
      </p:sp>
    </p:spTree>
    <p:extLst>
      <p:ext uri="{BB962C8B-B14F-4D97-AF65-F5344CB8AC3E}">
        <p14:creationId xmlns:p14="http://schemas.microsoft.com/office/powerpoint/2010/main" val="2333263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D14586-7B93-4BF4-9DFC-D6F4C0E30256}" type="slidenum">
              <a:rPr lang="en-US" smtClean="0"/>
              <a:t>2</a:t>
            </a:fld>
            <a:endParaRPr lang="en-US"/>
          </a:p>
        </p:txBody>
      </p:sp>
    </p:spTree>
    <p:extLst>
      <p:ext uri="{BB962C8B-B14F-4D97-AF65-F5344CB8AC3E}">
        <p14:creationId xmlns:p14="http://schemas.microsoft.com/office/powerpoint/2010/main" val="2501815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0ad2e3836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0ad2e3836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0ad2e38369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0ad2e38369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30ad2e38369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30ad2e38369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0ad2e3836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30ad2e3836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0ad2e38369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30ad2e3836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0ad2e38369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0ad2e38369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0ad2e38369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30ad2e38369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30ad2e3836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30ad2e3836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30ad2e38369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30ad2e38369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0ad2e3836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0ad2e3836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647700"/>
            <a:ext cx="5588000" cy="3143250"/>
          </a:xfrm>
        </p:spPr>
      </p:sp>
      <p:sp>
        <p:nvSpPr>
          <p:cNvPr id="3" name="Notes Placeholder 2"/>
          <p:cNvSpPr>
            <a:spLocks noGrp="1"/>
          </p:cNvSpPr>
          <p:nvPr>
            <p:ph type="body" idx="1"/>
          </p:nvPr>
        </p:nvSpPr>
        <p:spPr/>
        <p:txBody>
          <a:bodyPr/>
          <a:lstStyle/>
          <a:p>
            <a:r>
              <a:rPr lang="en-US"/>
              <a:t>LOTS of acronyms around the acronym AI </a:t>
            </a:r>
            <a:r>
              <a:rPr lang="en-US">
                <a:sym typeface="Wingdings" panose="05000000000000000000" pitchFamily="2" charset="2"/>
              </a:rPr>
              <a:t></a:t>
            </a:r>
          </a:p>
          <a:p>
            <a:endParaRPr lang="en-US">
              <a:sym typeface="Wingdings" panose="05000000000000000000" pitchFamily="2" charset="2"/>
            </a:endParaRPr>
          </a:p>
          <a:p>
            <a:r>
              <a:rPr lang="en-US">
                <a:sym typeface="Wingdings" panose="05000000000000000000" pitchFamily="2" charset="2"/>
              </a:rPr>
              <a:t>The ones on the right have been around longer and are more widely known… machine learning and natural language processing.</a:t>
            </a:r>
          </a:p>
          <a:p>
            <a:endParaRPr lang="en-US">
              <a:sym typeface="Wingdings" panose="05000000000000000000" pitchFamily="2" charset="2"/>
            </a:endParaRPr>
          </a:p>
          <a:p>
            <a:r>
              <a:rPr lang="en-US">
                <a:sym typeface="Wingdings" panose="05000000000000000000" pitchFamily="2" charset="2"/>
              </a:rPr>
              <a:t>Those on the left are newer, more advanced and more powerful. We’re all now familiar with Chat GPT… well the GPT part is generative pre-trained transformers and LLM stands for large language models.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076612-6357-4DF8-AAFD-77079A773E10}" type="slidenum">
              <a:rPr kumimoji="0" lang="en-US" sz="2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05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0ad2e3836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30ad2e3836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5000" y="647700"/>
            <a:ext cx="5588000" cy="314325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a:effectLst/>
                <a:latin typeface="Calibri" panose="020F0502020204030204" pitchFamily="34" charset="0"/>
                <a:ea typeface="Times New Roman" panose="02020603050405020304" pitchFamily="18" charset="0"/>
                <a:cs typeface="Times New Roman" panose="02020603050405020304" pitchFamily="18" charset="0"/>
              </a:rPr>
              <a:t>Clients seeing consistent results like these</a:t>
            </a:r>
          </a:p>
          <a:p>
            <a:pPr marL="0" marR="0" indent="0">
              <a:lnSpc>
                <a:spcPct val="107000"/>
              </a:lnSpc>
              <a:spcBef>
                <a:spcPts val="0"/>
              </a:spcBef>
              <a:spcAft>
                <a:spcPts val="800"/>
              </a:spcAft>
              <a:buFont typeface="Arial" panose="020B0604020202020204" pitchFamily="34" charset="0"/>
              <a:buNone/>
            </a:pP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a:effectLst/>
                <a:latin typeface="Calibri" panose="020F0502020204030204" pitchFamily="34" charset="0"/>
                <a:ea typeface="Times New Roman" panose="02020603050405020304" pitchFamily="18" charset="0"/>
                <a:cs typeface="Times New Roman" panose="02020603050405020304" pitchFamily="18" charset="0"/>
              </a:rPr>
              <a:t>Running a 30% turnover rate?  Then, for every 1,000 units in your portfolio, vacancy costs you $15,000 per 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9D101-AA6E-402A-A48F-7850A7F9649E}" type="slidenum">
              <a:rPr kumimoji="0" lang="en-US" sz="25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2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90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fa54c7fc94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fa54c7fc94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a:extLst>
            <a:ext uri="{FF2B5EF4-FFF2-40B4-BE49-F238E27FC236}">
              <a16:creationId xmlns:a16="http://schemas.microsoft.com/office/drawing/2014/main" id="{1EDB6003-8949-CE0B-E562-452D9618BFBD}"/>
            </a:ext>
          </a:extLst>
        </p:cNvPr>
        <p:cNvGrpSpPr/>
        <p:nvPr/>
      </p:nvGrpSpPr>
      <p:grpSpPr>
        <a:xfrm>
          <a:off x="0" y="0"/>
          <a:ext cx="0" cy="0"/>
          <a:chOff x="0" y="0"/>
          <a:chExt cx="0" cy="0"/>
        </a:xfrm>
      </p:grpSpPr>
      <p:sp>
        <p:nvSpPr>
          <p:cNvPr id="221" name="Google Shape;221;g2fa54c7fc94_0_175:notes">
            <a:extLst>
              <a:ext uri="{FF2B5EF4-FFF2-40B4-BE49-F238E27FC236}">
                <a16:creationId xmlns:a16="http://schemas.microsoft.com/office/drawing/2014/main" id="{1C8F9410-BA69-26AA-8F33-DDB305AB643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fa54c7fc94_0_175:notes">
            <a:extLst>
              <a:ext uri="{FF2B5EF4-FFF2-40B4-BE49-F238E27FC236}">
                <a16:creationId xmlns:a16="http://schemas.microsoft.com/office/drawing/2014/main" id="{B9504610-9F00-6FA0-6ADB-E48D596DB2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52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fa54c7fc94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fa54c7fc94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fa54c7fc94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fa54c7fc94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fa54c7fc94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fa54c7fc94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fa54c7fc94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fa54c7fc94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ea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218370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432">
          <p15:clr>
            <a:srgbClr val="FBAE40"/>
          </p15:clr>
        </p15:guide>
        <p15:guide id="3" pos="7248">
          <p15:clr>
            <a:srgbClr val="FBAE40"/>
          </p15:clr>
        </p15:guide>
        <p15:guide id="4" orient="horz" pos="432">
          <p15:clr>
            <a:srgbClr val="FBAE40"/>
          </p15:clr>
        </p15:guide>
        <p15:guide id="5" orient="horz" pos="3888">
          <p15:clr>
            <a:srgbClr val="FBAE40"/>
          </p15:clr>
        </p15:guide>
        <p15:guide id="6" pos="3840">
          <p15:clr>
            <a:srgbClr val="FBAE40"/>
          </p15:clr>
        </p15:guide>
        <p15:guide id="7" pos="1128">
          <p15:clr>
            <a:srgbClr val="FBAE40"/>
          </p15:clr>
        </p15:guide>
        <p15:guide id="8" pos="6552">
          <p15:clr>
            <a:srgbClr val="FBAE40"/>
          </p15:clr>
        </p15:guide>
        <p15:guide id="9" orient="horz" pos="19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 - 2 Columns">
  <p:cSld name="TITLE_AND_TWO_COLUMNS_1_1">
    <p:spTree>
      <p:nvGrpSpPr>
        <p:cNvPr id="1" name="Shape 13"/>
        <p:cNvGrpSpPr/>
        <p:nvPr/>
      </p:nvGrpSpPr>
      <p:grpSpPr>
        <a:xfrm>
          <a:off x="0" y="0"/>
          <a:ext cx="0" cy="0"/>
          <a:chOff x="0" y="0"/>
          <a:chExt cx="0" cy="0"/>
        </a:xfrm>
      </p:grpSpPr>
      <p:sp>
        <p:nvSpPr>
          <p:cNvPr id="14" name="Google Shape;14;p3"/>
          <p:cNvSpPr txBox="1">
            <a:spLocks noGrp="1"/>
          </p:cNvSpPr>
          <p:nvPr>
            <p:ph type="body" idx="1"/>
          </p:nvPr>
        </p:nvSpPr>
        <p:spPr>
          <a:xfrm>
            <a:off x="685800" y="1499500"/>
            <a:ext cx="8004000" cy="7288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a:lvl1pPr>
            <a:lvl2pPr marL="1828800" lvl="1" indent="-609600" algn="l">
              <a:lnSpc>
                <a:spcPct val="115000"/>
              </a:lnSpc>
              <a:spcBef>
                <a:spcPts val="0"/>
              </a:spcBef>
              <a:spcAft>
                <a:spcPts val="0"/>
              </a:spcAft>
              <a:buSzPts val="1200"/>
              <a:buChar char="○"/>
              <a:defRPr/>
            </a:lvl2pPr>
            <a:lvl3pPr marL="2743200" lvl="2" indent="-609600" algn="l">
              <a:lnSpc>
                <a:spcPct val="115000"/>
              </a:lnSpc>
              <a:spcBef>
                <a:spcPts val="0"/>
              </a:spcBef>
              <a:spcAft>
                <a:spcPts val="0"/>
              </a:spcAft>
              <a:buSzPts val="1200"/>
              <a:buChar char="■"/>
              <a:defRPr/>
            </a:lvl3pPr>
            <a:lvl4pPr marL="3657600" lvl="3" indent="-609600" algn="l">
              <a:lnSpc>
                <a:spcPct val="115000"/>
              </a:lnSpc>
              <a:spcBef>
                <a:spcPts val="0"/>
              </a:spcBef>
              <a:spcAft>
                <a:spcPts val="0"/>
              </a:spcAft>
              <a:buSzPts val="1200"/>
              <a:buChar char="●"/>
              <a:defRPr/>
            </a:lvl4pPr>
            <a:lvl5pPr marL="4572000" lvl="4" indent="-609600" algn="l">
              <a:lnSpc>
                <a:spcPct val="115000"/>
              </a:lnSpc>
              <a:spcBef>
                <a:spcPts val="0"/>
              </a:spcBef>
              <a:spcAft>
                <a:spcPts val="0"/>
              </a:spcAft>
              <a:buSzPts val="1200"/>
              <a:buChar char="○"/>
              <a:defRPr/>
            </a:lvl5pPr>
            <a:lvl6pPr marL="5486400" lvl="5" indent="-609600" algn="l">
              <a:lnSpc>
                <a:spcPct val="115000"/>
              </a:lnSpc>
              <a:spcBef>
                <a:spcPts val="0"/>
              </a:spcBef>
              <a:spcAft>
                <a:spcPts val="0"/>
              </a:spcAft>
              <a:buSzPts val="1200"/>
              <a:buChar char="■"/>
              <a:defRPr/>
            </a:lvl6pPr>
            <a:lvl7pPr marL="6400800" lvl="6" indent="-609600" algn="l">
              <a:lnSpc>
                <a:spcPct val="115000"/>
              </a:lnSpc>
              <a:spcBef>
                <a:spcPts val="0"/>
              </a:spcBef>
              <a:spcAft>
                <a:spcPts val="0"/>
              </a:spcAft>
              <a:buSzPts val="1200"/>
              <a:buChar char="●"/>
              <a:defRPr/>
            </a:lvl7pPr>
            <a:lvl8pPr marL="7315200" lvl="7" indent="-609600" algn="l">
              <a:lnSpc>
                <a:spcPct val="115000"/>
              </a:lnSpc>
              <a:spcBef>
                <a:spcPts val="0"/>
              </a:spcBef>
              <a:spcAft>
                <a:spcPts val="0"/>
              </a:spcAft>
              <a:buSzPts val="1200"/>
              <a:buChar char="○"/>
              <a:defRPr/>
            </a:lvl8pPr>
            <a:lvl9pPr marL="8229600" lvl="8" indent="-609600" algn="l">
              <a:lnSpc>
                <a:spcPct val="115000"/>
              </a:lnSpc>
              <a:spcBef>
                <a:spcPts val="0"/>
              </a:spcBef>
              <a:spcAft>
                <a:spcPts val="0"/>
              </a:spcAft>
              <a:buSzPts val="1200"/>
              <a:buChar char="■"/>
              <a:defRPr/>
            </a:lvl9pPr>
          </a:lstStyle>
          <a:p>
            <a:endParaRPr/>
          </a:p>
        </p:txBody>
      </p:sp>
      <p:sp>
        <p:nvSpPr>
          <p:cNvPr id="15" name="Google Shape;15;p3"/>
          <p:cNvSpPr txBox="1">
            <a:spLocks noGrp="1"/>
          </p:cNvSpPr>
          <p:nvPr>
            <p:ph type="body" idx="2"/>
          </p:nvPr>
        </p:nvSpPr>
        <p:spPr>
          <a:xfrm>
            <a:off x="9598500" y="1499500"/>
            <a:ext cx="8003400" cy="7288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a:lvl1pPr>
            <a:lvl2pPr marL="1828800" lvl="1" indent="-609600" algn="l">
              <a:lnSpc>
                <a:spcPct val="115000"/>
              </a:lnSpc>
              <a:spcBef>
                <a:spcPts val="0"/>
              </a:spcBef>
              <a:spcAft>
                <a:spcPts val="0"/>
              </a:spcAft>
              <a:buSzPts val="1200"/>
              <a:buChar char="○"/>
              <a:defRPr/>
            </a:lvl2pPr>
            <a:lvl3pPr marL="2743200" lvl="2" indent="-609600" algn="l">
              <a:lnSpc>
                <a:spcPct val="115000"/>
              </a:lnSpc>
              <a:spcBef>
                <a:spcPts val="0"/>
              </a:spcBef>
              <a:spcAft>
                <a:spcPts val="0"/>
              </a:spcAft>
              <a:buSzPts val="1200"/>
              <a:buChar char="■"/>
              <a:defRPr/>
            </a:lvl3pPr>
            <a:lvl4pPr marL="3657600" lvl="3" indent="-609600" algn="l">
              <a:lnSpc>
                <a:spcPct val="115000"/>
              </a:lnSpc>
              <a:spcBef>
                <a:spcPts val="0"/>
              </a:spcBef>
              <a:spcAft>
                <a:spcPts val="0"/>
              </a:spcAft>
              <a:buSzPts val="1200"/>
              <a:buChar char="●"/>
              <a:defRPr/>
            </a:lvl4pPr>
            <a:lvl5pPr marL="4572000" lvl="4" indent="-609600" algn="l">
              <a:lnSpc>
                <a:spcPct val="115000"/>
              </a:lnSpc>
              <a:spcBef>
                <a:spcPts val="0"/>
              </a:spcBef>
              <a:spcAft>
                <a:spcPts val="0"/>
              </a:spcAft>
              <a:buSzPts val="1200"/>
              <a:buChar char="○"/>
              <a:defRPr/>
            </a:lvl5pPr>
            <a:lvl6pPr marL="5486400" lvl="5" indent="-609600" algn="l">
              <a:lnSpc>
                <a:spcPct val="115000"/>
              </a:lnSpc>
              <a:spcBef>
                <a:spcPts val="0"/>
              </a:spcBef>
              <a:spcAft>
                <a:spcPts val="0"/>
              </a:spcAft>
              <a:buSzPts val="1200"/>
              <a:buChar char="■"/>
              <a:defRPr/>
            </a:lvl6pPr>
            <a:lvl7pPr marL="6400800" lvl="6" indent="-609600" algn="l">
              <a:lnSpc>
                <a:spcPct val="115000"/>
              </a:lnSpc>
              <a:spcBef>
                <a:spcPts val="0"/>
              </a:spcBef>
              <a:spcAft>
                <a:spcPts val="0"/>
              </a:spcAft>
              <a:buSzPts val="1200"/>
              <a:buChar char="●"/>
              <a:defRPr/>
            </a:lvl7pPr>
            <a:lvl8pPr marL="7315200" lvl="7" indent="-609600" algn="l">
              <a:lnSpc>
                <a:spcPct val="115000"/>
              </a:lnSpc>
              <a:spcBef>
                <a:spcPts val="0"/>
              </a:spcBef>
              <a:spcAft>
                <a:spcPts val="0"/>
              </a:spcAft>
              <a:buSzPts val="1200"/>
              <a:buChar char="○"/>
              <a:defRPr/>
            </a:lvl8pPr>
            <a:lvl9pPr marL="8229600" lvl="8" indent="-609600" algn="l">
              <a:lnSpc>
                <a:spcPct val="115000"/>
              </a:lnSpc>
              <a:spcBef>
                <a:spcPts val="0"/>
              </a:spcBef>
              <a:spcAft>
                <a:spcPts val="0"/>
              </a:spcAft>
              <a:buSzPts val="1200"/>
              <a:buChar char="■"/>
              <a:defRPr/>
            </a:lvl9pPr>
          </a:lstStyle>
          <a:p>
            <a:endParaRPr/>
          </a:p>
        </p:txBody>
      </p:sp>
      <p:sp>
        <p:nvSpPr>
          <p:cNvPr id="16" name="Google Shape;16;p3"/>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7" name="Google Shape;17;p3"/>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400"/>
              <a:buFont typeface="Proxima Nova Extrabold"/>
              <a:buNone/>
              <a:defRPr sz="4800">
                <a:solidFill>
                  <a:schemeClr val="accen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2pPr>
            <a:lvl3pPr lvl="2"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3pPr>
            <a:lvl4pPr lvl="3"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4pPr>
            <a:lvl5pPr lvl="4"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5pPr>
            <a:lvl6pPr lvl="5"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6pPr>
            <a:lvl7pPr lvl="6"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7pPr>
            <a:lvl8pPr lvl="7"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8pPr>
            <a:lvl9pPr lvl="8"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9pPr>
          </a:lstStyle>
          <a:p>
            <a:endParaRPr/>
          </a:p>
        </p:txBody>
      </p:sp>
      <p:sp>
        <p:nvSpPr>
          <p:cNvPr id="18" name="Google Shape;18;p3"/>
          <p:cNvSpPr txBox="1">
            <a:spLocks noGrp="1"/>
          </p:cNvSpPr>
          <p:nvPr>
            <p:ph type="body" idx="3"/>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am of 4">
  <p:cSld name="TITLE_AND_BODY_5_1_1_2">
    <p:spTree>
      <p:nvGrpSpPr>
        <p:cNvPr id="1" name="Shape 19"/>
        <p:cNvGrpSpPr/>
        <p:nvPr/>
      </p:nvGrpSpPr>
      <p:grpSpPr>
        <a:xfrm>
          <a:off x="0" y="0"/>
          <a:ext cx="0" cy="0"/>
          <a:chOff x="0" y="0"/>
          <a:chExt cx="0" cy="0"/>
        </a:xfrm>
      </p:grpSpPr>
      <p:sp>
        <p:nvSpPr>
          <p:cNvPr id="20" name="Google Shape;20;p4"/>
          <p:cNvSpPr txBox="1">
            <a:spLocks noGrp="1"/>
          </p:cNvSpPr>
          <p:nvPr>
            <p:ph type="body" idx="1"/>
          </p:nvPr>
        </p:nvSpPr>
        <p:spPr>
          <a:xfrm>
            <a:off x="973800" y="5316000"/>
            <a:ext cx="2979600" cy="2989800"/>
          </a:xfrm>
          <a:prstGeom prst="rect">
            <a:avLst/>
          </a:prstGeom>
          <a:noFill/>
          <a:ln>
            <a:noFill/>
          </a:ln>
        </p:spPr>
        <p:txBody>
          <a:bodyPr spcFirstLastPara="1" wrap="square" lIns="0" tIns="0" rIns="0" bIns="0" anchor="ctr" anchorCtr="0">
            <a:noAutofit/>
          </a:bodyPr>
          <a:lstStyle>
            <a:lvl1pPr marL="914400" lvl="0" indent="-584200" algn="ctr">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sp>
        <p:nvSpPr>
          <p:cNvPr id="21" name="Google Shape;21;p4"/>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3" name="Google Shape;23;p4"/>
          <p:cNvSpPr txBox="1">
            <a:spLocks noGrp="1"/>
          </p:cNvSpPr>
          <p:nvPr>
            <p:ph type="body" idx="2"/>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sp>
        <p:nvSpPr>
          <p:cNvPr id="24" name="Google Shape;24;p4"/>
          <p:cNvSpPr txBox="1">
            <a:spLocks noGrp="1"/>
          </p:cNvSpPr>
          <p:nvPr>
            <p:ph type="subTitle" idx="3"/>
          </p:nvPr>
        </p:nvSpPr>
        <p:spPr>
          <a:xfrm>
            <a:off x="685800" y="4056950"/>
            <a:ext cx="3538800" cy="8190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25" name="Google Shape;25;p4"/>
          <p:cNvSpPr txBox="1">
            <a:spLocks noGrp="1"/>
          </p:cNvSpPr>
          <p:nvPr>
            <p:ph type="subTitle" idx="4"/>
          </p:nvPr>
        </p:nvSpPr>
        <p:spPr>
          <a:xfrm>
            <a:off x="5142100" y="4056950"/>
            <a:ext cx="3538800" cy="8190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26" name="Google Shape;26;p4"/>
          <p:cNvSpPr txBox="1">
            <a:spLocks noGrp="1"/>
          </p:cNvSpPr>
          <p:nvPr>
            <p:ph type="subTitle" idx="5"/>
          </p:nvPr>
        </p:nvSpPr>
        <p:spPr>
          <a:xfrm>
            <a:off x="9602750" y="4056950"/>
            <a:ext cx="3538800" cy="8190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27" name="Google Shape;27;p4"/>
          <p:cNvSpPr txBox="1">
            <a:spLocks noGrp="1"/>
          </p:cNvSpPr>
          <p:nvPr>
            <p:ph type="subTitle" idx="6"/>
          </p:nvPr>
        </p:nvSpPr>
        <p:spPr>
          <a:xfrm>
            <a:off x="14063400" y="4056950"/>
            <a:ext cx="3538800" cy="8190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28" name="Google Shape;28;p4"/>
          <p:cNvSpPr/>
          <p:nvPr/>
        </p:nvSpPr>
        <p:spPr>
          <a:xfrm>
            <a:off x="685500" y="5316150"/>
            <a:ext cx="3547800" cy="2989800"/>
          </a:xfrm>
          <a:prstGeom prst="roundRect">
            <a:avLst>
              <a:gd name="adj" fmla="val 10461"/>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9" name="Google Shape;29;p4"/>
          <p:cNvSpPr/>
          <p:nvPr/>
        </p:nvSpPr>
        <p:spPr>
          <a:xfrm>
            <a:off x="5142100" y="5316150"/>
            <a:ext cx="3547800" cy="2989800"/>
          </a:xfrm>
          <a:prstGeom prst="roundRect">
            <a:avLst>
              <a:gd name="adj" fmla="val 10461"/>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30" name="Google Shape;30;p4"/>
          <p:cNvSpPr/>
          <p:nvPr/>
        </p:nvSpPr>
        <p:spPr>
          <a:xfrm>
            <a:off x="9598700" y="5316150"/>
            <a:ext cx="3547800" cy="2989800"/>
          </a:xfrm>
          <a:prstGeom prst="roundRect">
            <a:avLst>
              <a:gd name="adj" fmla="val 10461"/>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31" name="Google Shape;31;p4"/>
          <p:cNvSpPr/>
          <p:nvPr/>
        </p:nvSpPr>
        <p:spPr>
          <a:xfrm>
            <a:off x="14055300" y="5316150"/>
            <a:ext cx="3547800" cy="2989800"/>
          </a:xfrm>
          <a:prstGeom prst="roundRect">
            <a:avLst>
              <a:gd name="adj" fmla="val 10461"/>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32" name="Google Shape;32;p4"/>
          <p:cNvSpPr txBox="1">
            <a:spLocks noGrp="1"/>
          </p:cNvSpPr>
          <p:nvPr>
            <p:ph type="body" idx="7"/>
          </p:nvPr>
        </p:nvSpPr>
        <p:spPr>
          <a:xfrm>
            <a:off x="5430100" y="5316000"/>
            <a:ext cx="2979600" cy="2989800"/>
          </a:xfrm>
          <a:prstGeom prst="rect">
            <a:avLst/>
          </a:prstGeom>
          <a:noFill/>
          <a:ln>
            <a:noFill/>
          </a:ln>
        </p:spPr>
        <p:txBody>
          <a:bodyPr spcFirstLastPara="1" wrap="square" lIns="0" tIns="0" rIns="0" bIns="0" anchor="ctr" anchorCtr="0">
            <a:noAutofit/>
          </a:bodyPr>
          <a:lstStyle>
            <a:lvl1pPr marL="914400" lvl="0" indent="-584200" algn="ctr">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sp>
        <p:nvSpPr>
          <p:cNvPr id="33" name="Google Shape;33;p4"/>
          <p:cNvSpPr txBox="1">
            <a:spLocks noGrp="1"/>
          </p:cNvSpPr>
          <p:nvPr>
            <p:ph type="body" idx="8"/>
          </p:nvPr>
        </p:nvSpPr>
        <p:spPr>
          <a:xfrm>
            <a:off x="9890750" y="5316000"/>
            <a:ext cx="2979600" cy="2989800"/>
          </a:xfrm>
          <a:prstGeom prst="rect">
            <a:avLst/>
          </a:prstGeom>
          <a:noFill/>
          <a:ln>
            <a:noFill/>
          </a:ln>
        </p:spPr>
        <p:txBody>
          <a:bodyPr spcFirstLastPara="1" wrap="square" lIns="0" tIns="0" rIns="0" bIns="0" anchor="ctr" anchorCtr="0">
            <a:noAutofit/>
          </a:bodyPr>
          <a:lstStyle>
            <a:lvl1pPr marL="914400" lvl="0" indent="-584200" algn="ctr">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sp>
        <p:nvSpPr>
          <p:cNvPr id="34" name="Google Shape;34;p4"/>
          <p:cNvSpPr txBox="1">
            <a:spLocks noGrp="1"/>
          </p:cNvSpPr>
          <p:nvPr>
            <p:ph type="body" idx="9"/>
          </p:nvPr>
        </p:nvSpPr>
        <p:spPr>
          <a:xfrm>
            <a:off x="14351400" y="5316000"/>
            <a:ext cx="2979600" cy="2989800"/>
          </a:xfrm>
          <a:prstGeom prst="rect">
            <a:avLst/>
          </a:prstGeom>
          <a:noFill/>
          <a:ln>
            <a:noFill/>
          </a:ln>
        </p:spPr>
        <p:txBody>
          <a:bodyPr spcFirstLastPara="1" wrap="square" lIns="0" tIns="0" rIns="0" bIns="0" anchor="ctr" anchorCtr="0">
            <a:noAutofit/>
          </a:bodyPr>
          <a:lstStyle>
            <a:lvl1pPr marL="914400" lvl="0" indent="-584200" algn="ctr">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pic>
        <p:nvPicPr>
          <p:cNvPr id="35" name="Google Shape;35;p4"/>
          <p:cNvPicPr preferRelativeResize="0"/>
          <p:nvPr/>
        </p:nvPicPr>
        <p:blipFill rotWithShape="1">
          <a:blip r:embed="rId2">
            <a:alphaModFix/>
          </a:blip>
          <a:srcRect/>
          <a:stretch/>
        </p:blipFill>
        <p:spPr>
          <a:xfrm>
            <a:off x="595151" y="9203200"/>
            <a:ext cx="1626250" cy="37380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guide id="3" pos="2666" userDrawn="1">
          <p15:clr>
            <a:srgbClr val="FA7B17"/>
          </p15:clr>
        </p15:guide>
        <p15:guide id="4" pos="3240" userDrawn="1">
          <p15:clr>
            <a:srgbClr val="FA7B17"/>
          </p15:clr>
        </p15:guide>
        <p15:guide id="5" pos="8270" userDrawn="1">
          <p15:clr>
            <a:srgbClr val="FA7B17"/>
          </p15:clr>
        </p15:guide>
        <p15:guide id="6" pos="8858" userDrawn="1">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p:cSld name="SECTION_HEADER_3">
    <p:bg>
      <p:bgPr>
        <a:solidFill>
          <a:schemeClr val="dk1"/>
        </a:solidFill>
        <a:effectLst/>
      </p:bgPr>
    </p:bg>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1600200" y="3508450"/>
            <a:ext cx="15087600" cy="1004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rgbClr val="FFFFFF"/>
              </a:buClr>
              <a:buSzPts val="3200"/>
              <a:buNone/>
              <a:defRPr sz="6400">
                <a:solidFill>
                  <a:srgbClr val="FFFFFF"/>
                </a:solidFill>
              </a:defRPr>
            </a:lvl1pPr>
            <a:lvl2pPr lvl="1" algn="ctr">
              <a:lnSpc>
                <a:spcPct val="100000"/>
              </a:lnSpc>
              <a:spcBef>
                <a:spcPts val="0"/>
              </a:spcBef>
              <a:spcAft>
                <a:spcPts val="0"/>
              </a:spcAft>
              <a:buSzPts val="3600"/>
              <a:buNone/>
              <a:defRPr sz="7200"/>
            </a:lvl2pPr>
            <a:lvl3pPr lvl="2" algn="ctr">
              <a:lnSpc>
                <a:spcPct val="100000"/>
              </a:lnSpc>
              <a:spcBef>
                <a:spcPts val="0"/>
              </a:spcBef>
              <a:spcAft>
                <a:spcPts val="0"/>
              </a:spcAft>
              <a:buSzPts val="3600"/>
              <a:buNone/>
              <a:defRPr sz="7200"/>
            </a:lvl3pPr>
            <a:lvl4pPr lvl="3" algn="ctr">
              <a:lnSpc>
                <a:spcPct val="100000"/>
              </a:lnSpc>
              <a:spcBef>
                <a:spcPts val="0"/>
              </a:spcBef>
              <a:spcAft>
                <a:spcPts val="0"/>
              </a:spcAft>
              <a:buSzPts val="3600"/>
              <a:buNone/>
              <a:defRPr sz="7200"/>
            </a:lvl4pPr>
            <a:lvl5pPr lvl="4" algn="ctr">
              <a:lnSpc>
                <a:spcPct val="100000"/>
              </a:lnSpc>
              <a:spcBef>
                <a:spcPts val="0"/>
              </a:spcBef>
              <a:spcAft>
                <a:spcPts val="0"/>
              </a:spcAft>
              <a:buSzPts val="3600"/>
              <a:buNone/>
              <a:defRPr sz="7200"/>
            </a:lvl5pPr>
            <a:lvl6pPr lvl="5" algn="ctr">
              <a:lnSpc>
                <a:spcPct val="100000"/>
              </a:lnSpc>
              <a:spcBef>
                <a:spcPts val="0"/>
              </a:spcBef>
              <a:spcAft>
                <a:spcPts val="0"/>
              </a:spcAft>
              <a:buSzPts val="3600"/>
              <a:buNone/>
              <a:defRPr sz="7200"/>
            </a:lvl6pPr>
            <a:lvl7pPr lvl="6" algn="ctr">
              <a:lnSpc>
                <a:spcPct val="100000"/>
              </a:lnSpc>
              <a:spcBef>
                <a:spcPts val="0"/>
              </a:spcBef>
              <a:spcAft>
                <a:spcPts val="0"/>
              </a:spcAft>
              <a:buSzPts val="3600"/>
              <a:buNone/>
              <a:defRPr sz="7200"/>
            </a:lvl7pPr>
            <a:lvl8pPr lvl="7" algn="ctr">
              <a:lnSpc>
                <a:spcPct val="100000"/>
              </a:lnSpc>
              <a:spcBef>
                <a:spcPts val="0"/>
              </a:spcBef>
              <a:spcAft>
                <a:spcPts val="0"/>
              </a:spcAft>
              <a:buSzPts val="3600"/>
              <a:buNone/>
              <a:defRPr sz="7200"/>
            </a:lvl8pPr>
            <a:lvl9pPr lvl="8" algn="ctr">
              <a:lnSpc>
                <a:spcPct val="100000"/>
              </a:lnSpc>
              <a:spcBef>
                <a:spcPts val="0"/>
              </a:spcBef>
              <a:spcAft>
                <a:spcPts val="0"/>
              </a:spcAft>
              <a:buSzPts val="3600"/>
              <a:buNone/>
              <a:defRPr sz="7200"/>
            </a:lvl9pPr>
          </a:lstStyle>
          <a:p>
            <a:endParaRPr/>
          </a:p>
        </p:txBody>
      </p:sp>
      <p:cxnSp>
        <p:nvCxnSpPr>
          <p:cNvPr id="38" name="Google Shape;38;p5"/>
          <p:cNvCxnSpPr/>
          <p:nvPr/>
        </p:nvCxnSpPr>
        <p:spPr>
          <a:xfrm>
            <a:off x="4008900" y="5096150"/>
            <a:ext cx="10270200" cy="0"/>
          </a:xfrm>
          <a:prstGeom prst="straightConnector1">
            <a:avLst/>
          </a:prstGeom>
          <a:noFill/>
          <a:ln w="9525" cap="flat" cmpd="sng">
            <a:solidFill>
              <a:srgbClr val="FFFFFF"/>
            </a:solidFill>
            <a:prstDash val="solid"/>
            <a:round/>
            <a:headEnd type="none" w="sm" len="sm"/>
            <a:tailEnd type="none" w="sm" len="sm"/>
          </a:ln>
        </p:spPr>
      </p:cxnSp>
      <p:sp>
        <p:nvSpPr>
          <p:cNvPr id="39" name="Google Shape;39;p5"/>
          <p:cNvSpPr txBox="1">
            <a:spLocks noGrp="1"/>
          </p:cNvSpPr>
          <p:nvPr>
            <p:ph type="subTitle" idx="1"/>
          </p:nvPr>
        </p:nvSpPr>
        <p:spPr>
          <a:xfrm>
            <a:off x="1600298" y="5610650"/>
            <a:ext cx="15087600" cy="11982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3200">
                <a:solidFill>
                  <a:schemeClr val="lt1"/>
                </a:solidFill>
              </a:defRPr>
            </a:lvl1pPr>
            <a:lvl2pPr lvl="1" algn="ctr">
              <a:lnSpc>
                <a:spcPct val="100000"/>
              </a:lnSpc>
              <a:spcBef>
                <a:spcPts val="0"/>
              </a:spcBef>
              <a:spcAft>
                <a:spcPts val="0"/>
              </a:spcAft>
              <a:buClr>
                <a:schemeClr val="lt1"/>
              </a:buClr>
              <a:buSzPts val="1800"/>
              <a:buNone/>
              <a:defRPr sz="3600">
                <a:solidFill>
                  <a:schemeClr val="lt1"/>
                </a:solidFill>
              </a:defRPr>
            </a:lvl2pPr>
            <a:lvl3pPr lvl="2" algn="ctr">
              <a:lnSpc>
                <a:spcPct val="100000"/>
              </a:lnSpc>
              <a:spcBef>
                <a:spcPts val="0"/>
              </a:spcBef>
              <a:spcAft>
                <a:spcPts val="0"/>
              </a:spcAft>
              <a:buClr>
                <a:schemeClr val="lt1"/>
              </a:buClr>
              <a:buSzPts val="1800"/>
              <a:buNone/>
              <a:defRPr sz="3600">
                <a:solidFill>
                  <a:schemeClr val="lt1"/>
                </a:solidFill>
              </a:defRPr>
            </a:lvl3pPr>
            <a:lvl4pPr lvl="3" algn="ctr">
              <a:lnSpc>
                <a:spcPct val="100000"/>
              </a:lnSpc>
              <a:spcBef>
                <a:spcPts val="0"/>
              </a:spcBef>
              <a:spcAft>
                <a:spcPts val="0"/>
              </a:spcAft>
              <a:buClr>
                <a:schemeClr val="lt1"/>
              </a:buClr>
              <a:buSzPts val="1800"/>
              <a:buNone/>
              <a:defRPr sz="3600">
                <a:solidFill>
                  <a:schemeClr val="lt1"/>
                </a:solidFill>
              </a:defRPr>
            </a:lvl4pPr>
            <a:lvl5pPr lvl="4" algn="ctr">
              <a:lnSpc>
                <a:spcPct val="100000"/>
              </a:lnSpc>
              <a:spcBef>
                <a:spcPts val="0"/>
              </a:spcBef>
              <a:spcAft>
                <a:spcPts val="0"/>
              </a:spcAft>
              <a:buClr>
                <a:schemeClr val="lt1"/>
              </a:buClr>
              <a:buSzPts val="1800"/>
              <a:buNone/>
              <a:defRPr sz="3600">
                <a:solidFill>
                  <a:schemeClr val="lt1"/>
                </a:solidFill>
              </a:defRPr>
            </a:lvl5pPr>
            <a:lvl6pPr lvl="5" algn="ctr">
              <a:lnSpc>
                <a:spcPct val="100000"/>
              </a:lnSpc>
              <a:spcBef>
                <a:spcPts val="0"/>
              </a:spcBef>
              <a:spcAft>
                <a:spcPts val="0"/>
              </a:spcAft>
              <a:buClr>
                <a:schemeClr val="lt1"/>
              </a:buClr>
              <a:buSzPts val="1800"/>
              <a:buNone/>
              <a:defRPr sz="3600">
                <a:solidFill>
                  <a:schemeClr val="lt1"/>
                </a:solidFill>
              </a:defRPr>
            </a:lvl6pPr>
            <a:lvl7pPr lvl="6" algn="ctr">
              <a:lnSpc>
                <a:spcPct val="100000"/>
              </a:lnSpc>
              <a:spcBef>
                <a:spcPts val="0"/>
              </a:spcBef>
              <a:spcAft>
                <a:spcPts val="0"/>
              </a:spcAft>
              <a:buClr>
                <a:schemeClr val="lt1"/>
              </a:buClr>
              <a:buSzPts val="1800"/>
              <a:buNone/>
              <a:defRPr sz="3600">
                <a:solidFill>
                  <a:schemeClr val="lt1"/>
                </a:solidFill>
              </a:defRPr>
            </a:lvl7pPr>
            <a:lvl8pPr lvl="7" algn="ctr">
              <a:lnSpc>
                <a:spcPct val="100000"/>
              </a:lnSpc>
              <a:spcBef>
                <a:spcPts val="0"/>
              </a:spcBef>
              <a:spcAft>
                <a:spcPts val="0"/>
              </a:spcAft>
              <a:buClr>
                <a:schemeClr val="lt1"/>
              </a:buClr>
              <a:buSzPts val="1800"/>
              <a:buNone/>
              <a:defRPr sz="3600">
                <a:solidFill>
                  <a:schemeClr val="lt1"/>
                </a:solidFill>
              </a:defRPr>
            </a:lvl8pPr>
            <a:lvl9pPr lvl="8" algn="ctr">
              <a:lnSpc>
                <a:spcPct val="100000"/>
              </a:lnSpc>
              <a:spcBef>
                <a:spcPts val="0"/>
              </a:spcBef>
              <a:spcAft>
                <a:spcPts val="0"/>
              </a:spcAft>
              <a:buClr>
                <a:schemeClr val="lt1"/>
              </a:buClr>
              <a:buSzPts val="1800"/>
              <a:buNone/>
              <a:defRPr sz="3600">
                <a:solidFill>
                  <a:schemeClr val="lt1"/>
                </a:solidFill>
              </a:defRPr>
            </a:lvl9pPr>
          </a:lstStyle>
          <a:p>
            <a:endParaRPr/>
          </a:p>
        </p:txBody>
      </p:sp>
      <p:pic>
        <p:nvPicPr>
          <p:cNvPr id="40" name="Google Shape;40;p5"/>
          <p:cNvPicPr preferRelativeResize="0"/>
          <p:nvPr/>
        </p:nvPicPr>
        <p:blipFill rotWithShape="1">
          <a:blip r:embed="rId2">
            <a:alphaModFix/>
          </a:blip>
          <a:srcRect/>
          <a:stretch/>
        </p:blipFill>
        <p:spPr>
          <a:xfrm>
            <a:off x="8324651" y="9253851"/>
            <a:ext cx="1732298" cy="3981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 Column Left Short">
  <p:cSld name="TITLE_AND_BODY_5_1_2">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6"/>
          <p:cNvSpPr txBox="1">
            <a:spLocks noGrp="1"/>
          </p:cNvSpPr>
          <p:nvPr>
            <p:ph type="body" idx="1"/>
          </p:nvPr>
        </p:nvSpPr>
        <p:spPr>
          <a:xfrm>
            <a:off x="685800" y="1981200"/>
            <a:ext cx="8004000" cy="63246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a:lvl1pPr>
            <a:lvl2pPr marL="1828800" lvl="1" indent="-609600" algn="l">
              <a:lnSpc>
                <a:spcPct val="115000"/>
              </a:lnSpc>
              <a:spcBef>
                <a:spcPts val="0"/>
              </a:spcBef>
              <a:spcAft>
                <a:spcPts val="0"/>
              </a:spcAft>
              <a:buSzPts val="1200"/>
              <a:buChar char="○"/>
              <a:defRPr/>
            </a:lvl2pPr>
            <a:lvl3pPr marL="2743200" lvl="2" indent="-609600" algn="l">
              <a:lnSpc>
                <a:spcPct val="115000"/>
              </a:lnSpc>
              <a:spcBef>
                <a:spcPts val="0"/>
              </a:spcBef>
              <a:spcAft>
                <a:spcPts val="0"/>
              </a:spcAft>
              <a:buSzPts val="1200"/>
              <a:buChar char="■"/>
              <a:defRPr/>
            </a:lvl3pPr>
            <a:lvl4pPr marL="3657600" lvl="3" indent="-609600" algn="l">
              <a:lnSpc>
                <a:spcPct val="115000"/>
              </a:lnSpc>
              <a:spcBef>
                <a:spcPts val="0"/>
              </a:spcBef>
              <a:spcAft>
                <a:spcPts val="0"/>
              </a:spcAft>
              <a:buSzPts val="1200"/>
              <a:buChar char="●"/>
              <a:defRPr/>
            </a:lvl4pPr>
            <a:lvl5pPr marL="4572000" lvl="4" indent="-609600" algn="l">
              <a:lnSpc>
                <a:spcPct val="115000"/>
              </a:lnSpc>
              <a:spcBef>
                <a:spcPts val="0"/>
              </a:spcBef>
              <a:spcAft>
                <a:spcPts val="0"/>
              </a:spcAft>
              <a:buSzPts val="1200"/>
              <a:buChar char="○"/>
              <a:defRPr/>
            </a:lvl5pPr>
            <a:lvl6pPr marL="5486400" lvl="5" indent="-609600" algn="l">
              <a:lnSpc>
                <a:spcPct val="115000"/>
              </a:lnSpc>
              <a:spcBef>
                <a:spcPts val="0"/>
              </a:spcBef>
              <a:spcAft>
                <a:spcPts val="0"/>
              </a:spcAft>
              <a:buSzPts val="1200"/>
              <a:buChar char="■"/>
              <a:defRPr/>
            </a:lvl6pPr>
            <a:lvl7pPr marL="6400800" lvl="6" indent="-609600" algn="l">
              <a:lnSpc>
                <a:spcPct val="115000"/>
              </a:lnSpc>
              <a:spcBef>
                <a:spcPts val="0"/>
              </a:spcBef>
              <a:spcAft>
                <a:spcPts val="0"/>
              </a:spcAft>
              <a:buSzPts val="1200"/>
              <a:buChar char="●"/>
              <a:defRPr/>
            </a:lvl7pPr>
            <a:lvl8pPr marL="7315200" lvl="7" indent="-609600" algn="l">
              <a:lnSpc>
                <a:spcPct val="115000"/>
              </a:lnSpc>
              <a:spcBef>
                <a:spcPts val="0"/>
              </a:spcBef>
              <a:spcAft>
                <a:spcPts val="0"/>
              </a:spcAft>
              <a:buSzPts val="1200"/>
              <a:buChar char="○"/>
              <a:defRPr/>
            </a:lvl8pPr>
            <a:lvl9pPr marL="8229600" lvl="8" indent="-609600" algn="l">
              <a:lnSpc>
                <a:spcPct val="115000"/>
              </a:lnSpc>
              <a:spcBef>
                <a:spcPts val="0"/>
              </a:spcBef>
              <a:spcAft>
                <a:spcPts val="0"/>
              </a:spcAft>
              <a:buSzPts val="1200"/>
              <a:buChar char="■"/>
              <a:defRPr/>
            </a:lvl9pPr>
          </a:lstStyle>
          <a:p>
            <a:endParaRPr/>
          </a:p>
        </p:txBody>
      </p:sp>
      <p:sp>
        <p:nvSpPr>
          <p:cNvPr id="44" name="Google Shape;44;p6"/>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45" name="Google Shape;45;p6"/>
          <p:cNvSpPr txBox="1">
            <a:spLocks noGrp="1"/>
          </p:cNvSpPr>
          <p:nvPr>
            <p:ph type="body" idx="2"/>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pic>
        <p:nvPicPr>
          <p:cNvPr id="46" name="Google Shape;46;p6"/>
          <p:cNvPicPr preferRelativeResize="0"/>
          <p:nvPr/>
        </p:nvPicPr>
        <p:blipFill rotWithShape="1">
          <a:blip r:embed="rId2">
            <a:alphaModFix/>
          </a:blip>
          <a:srcRect/>
          <a:stretch/>
        </p:blipFill>
        <p:spPr>
          <a:xfrm>
            <a:off x="595151" y="9203200"/>
            <a:ext cx="1626250" cy="37380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guide id="3" pos="3612" userDrawn="1">
          <p15:clr>
            <a:srgbClr val="FA7B17"/>
          </p15:clr>
        </p15:guide>
        <p15:guide id="4" pos="4176" userDrawn="1">
          <p15:clr>
            <a:srgbClr val="FA7B17"/>
          </p15:clr>
        </p15:guide>
        <p15:guide id="5" pos="7350" userDrawn="1">
          <p15:clr>
            <a:srgbClr val="FA7B17"/>
          </p15:clr>
        </p15:guide>
        <p15:guide id="6" pos="7912" userDrawn="1">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 Light Green Header">
  <p:cSld name="TITLE_AND_BODY_5_1_1_1_1_1">
    <p:spTree>
      <p:nvGrpSpPr>
        <p:cNvPr id="1" name="Shape 47"/>
        <p:cNvGrpSpPr/>
        <p:nvPr/>
      </p:nvGrpSpPr>
      <p:grpSpPr>
        <a:xfrm>
          <a:off x="0" y="0"/>
          <a:ext cx="0" cy="0"/>
          <a:chOff x="0" y="0"/>
          <a:chExt cx="0" cy="0"/>
        </a:xfrm>
      </p:grpSpPr>
      <p:sp>
        <p:nvSpPr>
          <p:cNvPr id="48" name="Google Shape;48;p7"/>
          <p:cNvSpPr/>
          <p:nvPr/>
        </p:nvSpPr>
        <p:spPr>
          <a:xfrm>
            <a:off x="-150" y="225000"/>
            <a:ext cx="18288000" cy="1756800"/>
          </a:xfrm>
          <a:prstGeom prst="rect">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49" name="Google Shape;49;p7"/>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0" name="Google Shape;50;p7"/>
          <p:cNvSpPr txBox="1">
            <a:spLocks noGrp="1"/>
          </p:cNvSpPr>
          <p:nvPr>
            <p:ph type="title"/>
          </p:nvPr>
        </p:nvSpPr>
        <p:spPr>
          <a:xfrm>
            <a:off x="685800" y="560400"/>
            <a:ext cx="16916400" cy="1086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p7"/>
          <p:cNvSpPr txBox="1">
            <a:spLocks noGrp="1"/>
          </p:cNvSpPr>
          <p:nvPr>
            <p:ph type="body" idx="1"/>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sp>
        <p:nvSpPr>
          <p:cNvPr id="52" name="Google Shape;52;p7"/>
          <p:cNvSpPr txBox="1">
            <a:spLocks noGrp="1"/>
          </p:cNvSpPr>
          <p:nvPr>
            <p:ph type="subTitle" idx="2"/>
          </p:nvPr>
        </p:nvSpPr>
        <p:spPr>
          <a:xfrm>
            <a:off x="698100" y="560400"/>
            <a:ext cx="7978800" cy="444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1000"/>
              <a:buNone/>
              <a:defRPr sz="2000"/>
            </a:lvl1pPr>
            <a:lvl2pPr lvl="1" algn="l">
              <a:lnSpc>
                <a:spcPct val="100000"/>
              </a:lnSpc>
              <a:spcBef>
                <a:spcPts val="0"/>
              </a:spcBef>
              <a:spcAft>
                <a:spcPts val="0"/>
              </a:spcAft>
              <a:buSzPts val="1000"/>
              <a:buNone/>
              <a:defRPr sz="2000"/>
            </a:lvl2pPr>
            <a:lvl3pPr lvl="2" algn="l">
              <a:lnSpc>
                <a:spcPct val="100000"/>
              </a:lnSpc>
              <a:spcBef>
                <a:spcPts val="0"/>
              </a:spcBef>
              <a:spcAft>
                <a:spcPts val="0"/>
              </a:spcAft>
              <a:buSzPts val="1000"/>
              <a:buNone/>
              <a:defRPr sz="2000"/>
            </a:lvl3pPr>
            <a:lvl4pPr lvl="3" algn="l">
              <a:lnSpc>
                <a:spcPct val="100000"/>
              </a:lnSpc>
              <a:spcBef>
                <a:spcPts val="0"/>
              </a:spcBef>
              <a:spcAft>
                <a:spcPts val="0"/>
              </a:spcAft>
              <a:buSzPts val="1000"/>
              <a:buNone/>
              <a:defRPr sz="2000"/>
            </a:lvl4pPr>
            <a:lvl5pPr lvl="4" algn="l">
              <a:lnSpc>
                <a:spcPct val="100000"/>
              </a:lnSpc>
              <a:spcBef>
                <a:spcPts val="0"/>
              </a:spcBef>
              <a:spcAft>
                <a:spcPts val="0"/>
              </a:spcAft>
              <a:buSzPts val="1000"/>
              <a:buNone/>
              <a:defRPr sz="2000"/>
            </a:lvl5pPr>
            <a:lvl6pPr lvl="5" algn="l">
              <a:lnSpc>
                <a:spcPct val="100000"/>
              </a:lnSpc>
              <a:spcBef>
                <a:spcPts val="0"/>
              </a:spcBef>
              <a:spcAft>
                <a:spcPts val="0"/>
              </a:spcAft>
              <a:buSzPts val="1000"/>
              <a:buNone/>
              <a:defRPr sz="2000"/>
            </a:lvl6pPr>
            <a:lvl7pPr lvl="6" algn="l">
              <a:lnSpc>
                <a:spcPct val="100000"/>
              </a:lnSpc>
              <a:spcBef>
                <a:spcPts val="0"/>
              </a:spcBef>
              <a:spcAft>
                <a:spcPts val="0"/>
              </a:spcAft>
              <a:buSzPts val="1000"/>
              <a:buNone/>
              <a:defRPr sz="2000"/>
            </a:lvl7pPr>
            <a:lvl8pPr lvl="7" algn="l">
              <a:lnSpc>
                <a:spcPct val="100000"/>
              </a:lnSpc>
              <a:spcBef>
                <a:spcPts val="0"/>
              </a:spcBef>
              <a:spcAft>
                <a:spcPts val="0"/>
              </a:spcAft>
              <a:buSzPts val="1000"/>
              <a:buNone/>
              <a:defRPr sz="2000"/>
            </a:lvl8pPr>
            <a:lvl9pPr lvl="8" algn="l">
              <a:lnSpc>
                <a:spcPct val="100000"/>
              </a:lnSpc>
              <a:spcBef>
                <a:spcPts val="0"/>
              </a:spcBef>
              <a:spcAft>
                <a:spcPts val="0"/>
              </a:spcAft>
              <a:buSzPts val="1000"/>
              <a:buNone/>
              <a:defRPr sz="2000"/>
            </a:lvl9pPr>
          </a:lstStyle>
          <a:p>
            <a:endParaRPr/>
          </a:p>
        </p:txBody>
      </p:sp>
      <p:sp>
        <p:nvSpPr>
          <p:cNvPr id="53" name="Google Shape;53;p7"/>
          <p:cNvSpPr txBox="1">
            <a:spLocks noGrp="1"/>
          </p:cNvSpPr>
          <p:nvPr>
            <p:ph type="body" idx="3"/>
          </p:nvPr>
        </p:nvSpPr>
        <p:spPr>
          <a:xfrm>
            <a:off x="685800" y="2458700"/>
            <a:ext cx="3538800" cy="63288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a:lvl1pPr>
            <a:lvl2pPr marL="1828800" lvl="1" indent="-609600" algn="l">
              <a:lnSpc>
                <a:spcPct val="115000"/>
              </a:lnSpc>
              <a:spcBef>
                <a:spcPts val="0"/>
              </a:spcBef>
              <a:spcAft>
                <a:spcPts val="0"/>
              </a:spcAft>
              <a:buSzPts val="1200"/>
              <a:buChar char="○"/>
              <a:defRPr/>
            </a:lvl2pPr>
            <a:lvl3pPr marL="2743200" lvl="2" indent="-609600" algn="l">
              <a:lnSpc>
                <a:spcPct val="115000"/>
              </a:lnSpc>
              <a:spcBef>
                <a:spcPts val="0"/>
              </a:spcBef>
              <a:spcAft>
                <a:spcPts val="0"/>
              </a:spcAft>
              <a:buSzPts val="1200"/>
              <a:buChar char="■"/>
              <a:defRPr/>
            </a:lvl3pPr>
            <a:lvl4pPr marL="3657600" lvl="3" indent="-609600" algn="l">
              <a:lnSpc>
                <a:spcPct val="115000"/>
              </a:lnSpc>
              <a:spcBef>
                <a:spcPts val="0"/>
              </a:spcBef>
              <a:spcAft>
                <a:spcPts val="0"/>
              </a:spcAft>
              <a:buSzPts val="1200"/>
              <a:buChar char="●"/>
              <a:defRPr/>
            </a:lvl4pPr>
            <a:lvl5pPr marL="4572000" lvl="4" indent="-609600" algn="l">
              <a:lnSpc>
                <a:spcPct val="115000"/>
              </a:lnSpc>
              <a:spcBef>
                <a:spcPts val="0"/>
              </a:spcBef>
              <a:spcAft>
                <a:spcPts val="0"/>
              </a:spcAft>
              <a:buSzPts val="1200"/>
              <a:buChar char="○"/>
              <a:defRPr/>
            </a:lvl5pPr>
            <a:lvl6pPr marL="5486400" lvl="5" indent="-609600" algn="l">
              <a:lnSpc>
                <a:spcPct val="115000"/>
              </a:lnSpc>
              <a:spcBef>
                <a:spcPts val="0"/>
              </a:spcBef>
              <a:spcAft>
                <a:spcPts val="0"/>
              </a:spcAft>
              <a:buSzPts val="1200"/>
              <a:buChar char="■"/>
              <a:defRPr/>
            </a:lvl6pPr>
            <a:lvl7pPr marL="6400800" lvl="6" indent="-609600" algn="l">
              <a:lnSpc>
                <a:spcPct val="115000"/>
              </a:lnSpc>
              <a:spcBef>
                <a:spcPts val="0"/>
              </a:spcBef>
              <a:spcAft>
                <a:spcPts val="0"/>
              </a:spcAft>
              <a:buSzPts val="1200"/>
              <a:buChar char="●"/>
              <a:defRPr/>
            </a:lvl7pPr>
            <a:lvl8pPr marL="7315200" lvl="7" indent="-609600" algn="l">
              <a:lnSpc>
                <a:spcPct val="115000"/>
              </a:lnSpc>
              <a:spcBef>
                <a:spcPts val="0"/>
              </a:spcBef>
              <a:spcAft>
                <a:spcPts val="0"/>
              </a:spcAft>
              <a:buSzPts val="1200"/>
              <a:buChar char="○"/>
              <a:defRPr/>
            </a:lvl8pPr>
            <a:lvl9pPr marL="8229600" lvl="8" indent="-609600" algn="l">
              <a:lnSpc>
                <a:spcPct val="115000"/>
              </a:lnSpc>
              <a:spcBef>
                <a:spcPts val="0"/>
              </a:spcBef>
              <a:spcAft>
                <a:spcPts val="0"/>
              </a:spcAft>
              <a:buSzPts val="1200"/>
              <a:buChar char="■"/>
              <a:defRPr/>
            </a:lvl9pPr>
          </a:lstStyle>
          <a:p>
            <a:endParaRPr/>
          </a:p>
        </p:txBody>
      </p:sp>
      <p:sp>
        <p:nvSpPr>
          <p:cNvPr id="54" name="Google Shape;54;p7"/>
          <p:cNvSpPr txBox="1">
            <a:spLocks noGrp="1"/>
          </p:cNvSpPr>
          <p:nvPr>
            <p:ph type="body" idx="4"/>
          </p:nvPr>
        </p:nvSpPr>
        <p:spPr>
          <a:xfrm>
            <a:off x="5141950" y="2458700"/>
            <a:ext cx="8003400" cy="6328800"/>
          </a:xfrm>
          <a:prstGeom prst="rect">
            <a:avLst/>
          </a:prstGeom>
          <a:noFill/>
          <a:ln>
            <a:noFill/>
          </a:ln>
        </p:spPr>
        <p:txBody>
          <a:bodyPr spcFirstLastPara="1" wrap="square" lIns="0" tIns="0" rIns="0" bIns="0" anchor="t" anchorCtr="0">
            <a:noAutofit/>
          </a:bodyPr>
          <a:lstStyle>
            <a:lvl1pPr marL="914400" lvl="0" indent="-584200" algn="l">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sp>
        <p:nvSpPr>
          <p:cNvPr id="55" name="Google Shape;55;p7"/>
          <p:cNvSpPr txBox="1">
            <a:spLocks noGrp="1"/>
          </p:cNvSpPr>
          <p:nvPr>
            <p:ph type="body" idx="5"/>
          </p:nvPr>
        </p:nvSpPr>
        <p:spPr>
          <a:xfrm>
            <a:off x="14367748" y="3974700"/>
            <a:ext cx="2919000" cy="4330800"/>
          </a:xfrm>
          <a:prstGeom prst="rect">
            <a:avLst/>
          </a:prstGeom>
          <a:noFill/>
          <a:ln>
            <a:noFill/>
          </a:ln>
        </p:spPr>
        <p:txBody>
          <a:bodyPr spcFirstLastPara="1" wrap="square" lIns="0" tIns="0" rIns="0" bIns="0" anchor="t" anchorCtr="0">
            <a:noAutofit/>
          </a:bodyPr>
          <a:lstStyle>
            <a:lvl1pPr marL="914400" lvl="0" indent="-584200" algn="l">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sp>
        <p:nvSpPr>
          <p:cNvPr id="56" name="Google Shape;56;p7"/>
          <p:cNvSpPr txBox="1">
            <a:spLocks noGrp="1"/>
          </p:cNvSpPr>
          <p:nvPr>
            <p:ph type="subTitle" idx="6"/>
          </p:nvPr>
        </p:nvSpPr>
        <p:spPr>
          <a:xfrm>
            <a:off x="14361050" y="2752250"/>
            <a:ext cx="2919000" cy="746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000"/>
              <a:buNone/>
              <a:defRPr sz="2000" b="1"/>
            </a:lvl1pPr>
            <a:lvl2pPr lvl="1" algn="l">
              <a:lnSpc>
                <a:spcPct val="115000"/>
              </a:lnSpc>
              <a:spcBef>
                <a:spcPts val="0"/>
              </a:spcBef>
              <a:spcAft>
                <a:spcPts val="0"/>
              </a:spcAft>
              <a:buSzPts val="1000"/>
              <a:buNone/>
              <a:defRPr sz="2000"/>
            </a:lvl2pPr>
            <a:lvl3pPr lvl="2" algn="l">
              <a:lnSpc>
                <a:spcPct val="115000"/>
              </a:lnSpc>
              <a:spcBef>
                <a:spcPts val="0"/>
              </a:spcBef>
              <a:spcAft>
                <a:spcPts val="0"/>
              </a:spcAft>
              <a:buSzPts val="1000"/>
              <a:buNone/>
              <a:defRPr sz="2000"/>
            </a:lvl3pPr>
            <a:lvl4pPr lvl="3" algn="l">
              <a:lnSpc>
                <a:spcPct val="115000"/>
              </a:lnSpc>
              <a:spcBef>
                <a:spcPts val="0"/>
              </a:spcBef>
              <a:spcAft>
                <a:spcPts val="0"/>
              </a:spcAft>
              <a:buSzPts val="1000"/>
              <a:buNone/>
              <a:defRPr sz="2000"/>
            </a:lvl4pPr>
            <a:lvl5pPr lvl="4" algn="l">
              <a:lnSpc>
                <a:spcPct val="115000"/>
              </a:lnSpc>
              <a:spcBef>
                <a:spcPts val="0"/>
              </a:spcBef>
              <a:spcAft>
                <a:spcPts val="0"/>
              </a:spcAft>
              <a:buSzPts val="1000"/>
              <a:buNone/>
              <a:defRPr sz="2000"/>
            </a:lvl5pPr>
            <a:lvl6pPr lvl="5" algn="l">
              <a:lnSpc>
                <a:spcPct val="115000"/>
              </a:lnSpc>
              <a:spcBef>
                <a:spcPts val="0"/>
              </a:spcBef>
              <a:spcAft>
                <a:spcPts val="0"/>
              </a:spcAft>
              <a:buSzPts val="1000"/>
              <a:buNone/>
              <a:defRPr sz="2000"/>
            </a:lvl6pPr>
            <a:lvl7pPr lvl="6" algn="l">
              <a:lnSpc>
                <a:spcPct val="115000"/>
              </a:lnSpc>
              <a:spcBef>
                <a:spcPts val="0"/>
              </a:spcBef>
              <a:spcAft>
                <a:spcPts val="0"/>
              </a:spcAft>
              <a:buSzPts val="1000"/>
              <a:buNone/>
              <a:defRPr sz="2000"/>
            </a:lvl7pPr>
            <a:lvl8pPr lvl="7" algn="l">
              <a:lnSpc>
                <a:spcPct val="115000"/>
              </a:lnSpc>
              <a:spcBef>
                <a:spcPts val="0"/>
              </a:spcBef>
              <a:spcAft>
                <a:spcPts val="0"/>
              </a:spcAft>
              <a:buSzPts val="1000"/>
              <a:buNone/>
              <a:defRPr sz="2000"/>
            </a:lvl8pPr>
            <a:lvl9pPr lvl="8" algn="l">
              <a:lnSpc>
                <a:spcPct val="115000"/>
              </a:lnSpc>
              <a:spcBef>
                <a:spcPts val="0"/>
              </a:spcBef>
              <a:spcAft>
                <a:spcPts val="0"/>
              </a:spcAft>
              <a:buSzPts val="1000"/>
              <a:buNone/>
              <a:defRPr sz="2000"/>
            </a:lvl9pPr>
          </a:lstStyle>
          <a:p>
            <a:endParaRPr/>
          </a:p>
        </p:txBody>
      </p:sp>
      <p:pic>
        <p:nvPicPr>
          <p:cNvPr id="57" name="Google Shape;57;p7"/>
          <p:cNvPicPr preferRelativeResize="0"/>
          <p:nvPr/>
        </p:nvPicPr>
        <p:blipFill rotWithShape="1">
          <a:blip r:embed="rId2">
            <a:alphaModFix/>
          </a:blip>
          <a:srcRect/>
          <a:stretch/>
        </p:blipFill>
        <p:spPr>
          <a:xfrm>
            <a:off x="595151" y="9203200"/>
            <a:ext cx="1626250" cy="37380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guide id="3" orient="horz" pos="502" userDrawn="1">
          <p15:clr>
            <a:srgbClr val="FA7B17"/>
          </p15:clr>
        </p15:guide>
        <p15:guide id="4" pos="2666" userDrawn="1">
          <p15:clr>
            <a:srgbClr val="FA7B17"/>
          </p15:clr>
        </p15:guide>
        <p15:guide id="5" pos="3240" userDrawn="1">
          <p15:clr>
            <a:srgbClr val="FA7B17"/>
          </p15:clr>
        </p15:guide>
        <p15:guide id="6" orient="horz" pos="1548" userDrawn="1">
          <p15:clr>
            <a:srgbClr val="FA7B17"/>
          </p15:clr>
        </p15:guide>
        <p15:guide id="7" pos="8280" userDrawn="1">
          <p15:clr>
            <a:srgbClr val="FA7B17"/>
          </p15:clr>
        </p15:guide>
        <p15:guide id="8" pos="8854" userDrawn="1">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 Classic">
  <p:cSld name="TITLE_AND_TWO_COLUMNS_1_1_2">
    <p:spTree>
      <p:nvGrpSpPr>
        <p:cNvPr id="1" name="Shape 58"/>
        <p:cNvGrpSpPr/>
        <p:nvPr/>
      </p:nvGrpSpPr>
      <p:grpSpPr>
        <a:xfrm>
          <a:off x="0" y="0"/>
          <a:ext cx="0" cy="0"/>
          <a:chOff x="0" y="0"/>
          <a:chExt cx="0" cy="0"/>
        </a:xfrm>
      </p:grpSpPr>
      <p:sp>
        <p:nvSpPr>
          <p:cNvPr id="59" name="Google Shape;59;p8"/>
          <p:cNvSpPr txBox="1">
            <a:spLocks noGrp="1"/>
          </p:cNvSpPr>
          <p:nvPr>
            <p:ph type="body" idx="1"/>
          </p:nvPr>
        </p:nvSpPr>
        <p:spPr>
          <a:xfrm>
            <a:off x="685800" y="1499500"/>
            <a:ext cx="16916400" cy="7288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a:lvl1pPr>
            <a:lvl2pPr marL="1828800" lvl="1" indent="-609600" algn="l">
              <a:lnSpc>
                <a:spcPct val="115000"/>
              </a:lnSpc>
              <a:spcBef>
                <a:spcPts val="0"/>
              </a:spcBef>
              <a:spcAft>
                <a:spcPts val="0"/>
              </a:spcAft>
              <a:buSzPts val="1200"/>
              <a:buChar char="○"/>
              <a:defRPr/>
            </a:lvl2pPr>
            <a:lvl3pPr marL="2743200" lvl="2" indent="-609600" algn="l">
              <a:lnSpc>
                <a:spcPct val="115000"/>
              </a:lnSpc>
              <a:spcBef>
                <a:spcPts val="0"/>
              </a:spcBef>
              <a:spcAft>
                <a:spcPts val="0"/>
              </a:spcAft>
              <a:buSzPts val="1200"/>
              <a:buChar char="■"/>
              <a:defRPr/>
            </a:lvl3pPr>
            <a:lvl4pPr marL="3657600" lvl="3" indent="-609600" algn="l">
              <a:lnSpc>
                <a:spcPct val="115000"/>
              </a:lnSpc>
              <a:spcBef>
                <a:spcPts val="0"/>
              </a:spcBef>
              <a:spcAft>
                <a:spcPts val="0"/>
              </a:spcAft>
              <a:buSzPts val="1200"/>
              <a:buChar char="●"/>
              <a:defRPr/>
            </a:lvl4pPr>
            <a:lvl5pPr marL="4572000" lvl="4" indent="-609600" algn="l">
              <a:lnSpc>
                <a:spcPct val="115000"/>
              </a:lnSpc>
              <a:spcBef>
                <a:spcPts val="0"/>
              </a:spcBef>
              <a:spcAft>
                <a:spcPts val="0"/>
              </a:spcAft>
              <a:buSzPts val="1200"/>
              <a:buChar char="○"/>
              <a:defRPr/>
            </a:lvl5pPr>
            <a:lvl6pPr marL="5486400" lvl="5" indent="-609600" algn="l">
              <a:lnSpc>
                <a:spcPct val="115000"/>
              </a:lnSpc>
              <a:spcBef>
                <a:spcPts val="0"/>
              </a:spcBef>
              <a:spcAft>
                <a:spcPts val="0"/>
              </a:spcAft>
              <a:buSzPts val="1200"/>
              <a:buChar char="■"/>
              <a:defRPr/>
            </a:lvl6pPr>
            <a:lvl7pPr marL="6400800" lvl="6" indent="-609600" algn="l">
              <a:lnSpc>
                <a:spcPct val="115000"/>
              </a:lnSpc>
              <a:spcBef>
                <a:spcPts val="0"/>
              </a:spcBef>
              <a:spcAft>
                <a:spcPts val="0"/>
              </a:spcAft>
              <a:buSzPts val="1200"/>
              <a:buChar char="●"/>
              <a:defRPr/>
            </a:lvl7pPr>
            <a:lvl8pPr marL="7315200" lvl="7" indent="-609600" algn="l">
              <a:lnSpc>
                <a:spcPct val="115000"/>
              </a:lnSpc>
              <a:spcBef>
                <a:spcPts val="0"/>
              </a:spcBef>
              <a:spcAft>
                <a:spcPts val="0"/>
              </a:spcAft>
              <a:buSzPts val="1200"/>
              <a:buChar char="○"/>
              <a:defRPr/>
            </a:lvl8pPr>
            <a:lvl9pPr marL="8229600" lvl="8" indent="-609600" algn="l">
              <a:lnSpc>
                <a:spcPct val="115000"/>
              </a:lnSpc>
              <a:spcBef>
                <a:spcPts val="0"/>
              </a:spcBef>
              <a:spcAft>
                <a:spcPts val="0"/>
              </a:spcAft>
              <a:buSzPts val="1200"/>
              <a:buChar char="■"/>
              <a:defRPr/>
            </a:lvl9pPr>
          </a:lstStyle>
          <a:p>
            <a:endParaRPr/>
          </a:p>
        </p:txBody>
      </p:sp>
      <p:sp>
        <p:nvSpPr>
          <p:cNvPr id="60" name="Google Shape;60;p8"/>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1" name="Google Shape;61;p8"/>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400"/>
              <a:buFont typeface="Proxima Nova Extrabold"/>
              <a:buNone/>
              <a:defRPr sz="4800">
                <a:solidFill>
                  <a:schemeClr val="accent1"/>
                </a:solidFill>
                <a:latin typeface="Proxima Nova Extrabold"/>
                <a:ea typeface="Proxima Nova Extrabold"/>
                <a:cs typeface="Proxima Nova Extrabold"/>
                <a:sym typeface="Proxima Nova Extrabold"/>
              </a:defRPr>
            </a:lvl1pPr>
            <a:lvl2pPr lvl="1"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2pPr>
            <a:lvl3pPr lvl="2"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3pPr>
            <a:lvl4pPr lvl="3"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4pPr>
            <a:lvl5pPr lvl="4"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5pPr>
            <a:lvl6pPr lvl="5"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6pPr>
            <a:lvl7pPr lvl="6"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7pPr>
            <a:lvl8pPr lvl="7"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8pPr>
            <a:lvl9pPr lvl="8" algn="l">
              <a:lnSpc>
                <a:spcPct val="100000"/>
              </a:lnSpc>
              <a:spcBef>
                <a:spcPts val="0"/>
              </a:spcBef>
              <a:spcAft>
                <a:spcPts val="0"/>
              </a:spcAft>
              <a:buClr>
                <a:schemeClr val="dk2"/>
              </a:buClr>
              <a:buSzPts val="2800"/>
              <a:buFont typeface="Proxima Nova"/>
              <a:buNone/>
              <a:defRPr sz="5600">
                <a:solidFill>
                  <a:schemeClr val="dk2"/>
                </a:solidFill>
                <a:latin typeface="Proxima Nova"/>
                <a:ea typeface="Proxima Nova"/>
                <a:cs typeface="Proxima Nova"/>
                <a:sym typeface="Proxima Nova"/>
              </a:defRPr>
            </a:lvl9pPr>
          </a:lstStyle>
          <a:p>
            <a:endParaRPr/>
          </a:p>
        </p:txBody>
      </p:sp>
      <p:sp>
        <p:nvSpPr>
          <p:cNvPr id="62" name="Google Shape;62;p8"/>
          <p:cNvSpPr txBox="1">
            <a:spLocks noGrp="1"/>
          </p:cNvSpPr>
          <p:nvPr>
            <p:ph type="body" idx="2"/>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pic>
        <p:nvPicPr>
          <p:cNvPr id="63" name="Google Shape;63;p8"/>
          <p:cNvPicPr preferRelativeResize="0"/>
          <p:nvPr/>
        </p:nvPicPr>
        <p:blipFill rotWithShape="1">
          <a:blip r:embed="rId2">
            <a:alphaModFix/>
          </a:blip>
          <a:srcRect/>
          <a:stretch/>
        </p:blipFill>
        <p:spPr>
          <a:xfrm>
            <a:off x="595151" y="9203200"/>
            <a:ext cx="1626250" cy="373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2 Levels">
  <p:cSld name="SECTION_HEADER_4_1">
    <p:bg>
      <p:bgPr>
        <a:solidFill>
          <a:schemeClr val="accent1"/>
        </a:solidFill>
        <a:effectLst/>
      </p:bgPr>
    </p:bg>
    <p:spTree>
      <p:nvGrpSpPr>
        <p:cNvPr id="1" name="Shape 64"/>
        <p:cNvGrpSpPr/>
        <p:nvPr/>
      </p:nvGrpSpPr>
      <p:grpSpPr>
        <a:xfrm>
          <a:off x="0" y="0"/>
          <a:ext cx="0" cy="0"/>
          <a:chOff x="0" y="0"/>
          <a:chExt cx="0" cy="0"/>
        </a:xfrm>
      </p:grpSpPr>
      <p:cxnSp>
        <p:nvCxnSpPr>
          <p:cNvPr id="65" name="Google Shape;65;p9"/>
          <p:cNvCxnSpPr/>
          <p:nvPr/>
        </p:nvCxnSpPr>
        <p:spPr>
          <a:xfrm>
            <a:off x="4008900" y="5096150"/>
            <a:ext cx="10270200" cy="0"/>
          </a:xfrm>
          <a:prstGeom prst="straightConnector1">
            <a:avLst/>
          </a:prstGeom>
          <a:noFill/>
          <a:ln w="9525" cap="flat" cmpd="sng">
            <a:solidFill>
              <a:srgbClr val="FFFFFF"/>
            </a:solidFill>
            <a:prstDash val="solid"/>
            <a:round/>
            <a:headEnd type="none" w="sm" len="sm"/>
            <a:tailEnd type="none" w="sm" len="sm"/>
          </a:ln>
        </p:spPr>
      </p:cxnSp>
      <p:sp>
        <p:nvSpPr>
          <p:cNvPr id="66" name="Google Shape;66;p9"/>
          <p:cNvSpPr txBox="1">
            <a:spLocks noGrp="1"/>
          </p:cNvSpPr>
          <p:nvPr>
            <p:ph type="subTitle" idx="1"/>
          </p:nvPr>
        </p:nvSpPr>
        <p:spPr>
          <a:xfrm>
            <a:off x="1600298" y="5610650"/>
            <a:ext cx="15087600" cy="11982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3200">
                <a:solidFill>
                  <a:schemeClr val="lt1"/>
                </a:solidFill>
              </a:defRPr>
            </a:lvl1pPr>
            <a:lvl2pPr lvl="1" algn="ctr">
              <a:lnSpc>
                <a:spcPct val="100000"/>
              </a:lnSpc>
              <a:spcBef>
                <a:spcPts val="0"/>
              </a:spcBef>
              <a:spcAft>
                <a:spcPts val="0"/>
              </a:spcAft>
              <a:buClr>
                <a:schemeClr val="lt1"/>
              </a:buClr>
              <a:buSzPts val="1800"/>
              <a:buNone/>
              <a:defRPr sz="3600">
                <a:solidFill>
                  <a:schemeClr val="lt1"/>
                </a:solidFill>
              </a:defRPr>
            </a:lvl2pPr>
            <a:lvl3pPr lvl="2" algn="ctr">
              <a:lnSpc>
                <a:spcPct val="100000"/>
              </a:lnSpc>
              <a:spcBef>
                <a:spcPts val="0"/>
              </a:spcBef>
              <a:spcAft>
                <a:spcPts val="0"/>
              </a:spcAft>
              <a:buClr>
                <a:schemeClr val="lt1"/>
              </a:buClr>
              <a:buSzPts val="1800"/>
              <a:buNone/>
              <a:defRPr sz="3600">
                <a:solidFill>
                  <a:schemeClr val="lt1"/>
                </a:solidFill>
              </a:defRPr>
            </a:lvl3pPr>
            <a:lvl4pPr lvl="3" algn="ctr">
              <a:lnSpc>
                <a:spcPct val="100000"/>
              </a:lnSpc>
              <a:spcBef>
                <a:spcPts val="0"/>
              </a:spcBef>
              <a:spcAft>
                <a:spcPts val="0"/>
              </a:spcAft>
              <a:buClr>
                <a:schemeClr val="lt1"/>
              </a:buClr>
              <a:buSzPts val="1800"/>
              <a:buNone/>
              <a:defRPr sz="3600">
                <a:solidFill>
                  <a:schemeClr val="lt1"/>
                </a:solidFill>
              </a:defRPr>
            </a:lvl4pPr>
            <a:lvl5pPr lvl="4" algn="ctr">
              <a:lnSpc>
                <a:spcPct val="100000"/>
              </a:lnSpc>
              <a:spcBef>
                <a:spcPts val="0"/>
              </a:spcBef>
              <a:spcAft>
                <a:spcPts val="0"/>
              </a:spcAft>
              <a:buClr>
                <a:schemeClr val="lt1"/>
              </a:buClr>
              <a:buSzPts val="1800"/>
              <a:buNone/>
              <a:defRPr sz="3600">
                <a:solidFill>
                  <a:schemeClr val="lt1"/>
                </a:solidFill>
              </a:defRPr>
            </a:lvl5pPr>
            <a:lvl6pPr lvl="5" algn="ctr">
              <a:lnSpc>
                <a:spcPct val="100000"/>
              </a:lnSpc>
              <a:spcBef>
                <a:spcPts val="0"/>
              </a:spcBef>
              <a:spcAft>
                <a:spcPts val="0"/>
              </a:spcAft>
              <a:buClr>
                <a:schemeClr val="lt1"/>
              </a:buClr>
              <a:buSzPts val="1800"/>
              <a:buNone/>
              <a:defRPr sz="3600">
                <a:solidFill>
                  <a:schemeClr val="lt1"/>
                </a:solidFill>
              </a:defRPr>
            </a:lvl6pPr>
            <a:lvl7pPr lvl="6" algn="ctr">
              <a:lnSpc>
                <a:spcPct val="100000"/>
              </a:lnSpc>
              <a:spcBef>
                <a:spcPts val="0"/>
              </a:spcBef>
              <a:spcAft>
                <a:spcPts val="0"/>
              </a:spcAft>
              <a:buClr>
                <a:schemeClr val="lt1"/>
              </a:buClr>
              <a:buSzPts val="1800"/>
              <a:buNone/>
              <a:defRPr sz="3600">
                <a:solidFill>
                  <a:schemeClr val="lt1"/>
                </a:solidFill>
              </a:defRPr>
            </a:lvl7pPr>
            <a:lvl8pPr lvl="7" algn="ctr">
              <a:lnSpc>
                <a:spcPct val="100000"/>
              </a:lnSpc>
              <a:spcBef>
                <a:spcPts val="0"/>
              </a:spcBef>
              <a:spcAft>
                <a:spcPts val="0"/>
              </a:spcAft>
              <a:buClr>
                <a:schemeClr val="lt1"/>
              </a:buClr>
              <a:buSzPts val="1800"/>
              <a:buNone/>
              <a:defRPr sz="3600">
                <a:solidFill>
                  <a:schemeClr val="lt1"/>
                </a:solidFill>
              </a:defRPr>
            </a:lvl8pPr>
            <a:lvl9pPr lvl="8" algn="ctr">
              <a:lnSpc>
                <a:spcPct val="100000"/>
              </a:lnSpc>
              <a:spcBef>
                <a:spcPts val="0"/>
              </a:spcBef>
              <a:spcAft>
                <a:spcPts val="0"/>
              </a:spcAft>
              <a:buClr>
                <a:schemeClr val="lt1"/>
              </a:buClr>
              <a:buSzPts val="1800"/>
              <a:buNone/>
              <a:defRPr sz="3600">
                <a:solidFill>
                  <a:schemeClr val="lt1"/>
                </a:solidFill>
              </a:defRPr>
            </a:lvl9pPr>
          </a:lstStyle>
          <a:p>
            <a:endParaRPr/>
          </a:p>
        </p:txBody>
      </p:sp>
      <p:sp>
        <p:nvSpPr>
          <p:cNvPr id="67" name="Google Shape;67;p9"/>
          <p:cNvSpPr txBox="1">
            <a:spLocks noGrp="1"/>
          </p:cNvSpPr>
          <p:nvPr>
            <p:ph type="title"/>
          </p:nvPr>
        </p:nvSpPr>
        <p:spPr>
          <a:xfrm>
            <a:off x="1600200" y="3508450"/>
            <a:ext cx="15087600" cy="1004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rgbClr val="FFFFFF"/>
              </a:buClr>
              <a:buSzPts val="3200"/>
              <a:buNone/>
              <a:defRPr sz="6400">
                <a:solidFill>
                  <a:srgbClr val="FFFFFF"/>
                </a:solidFill>
              </a:defRPr>
            </a:lvl1pPr>
            <a:lvl2pPr lvl="1" algn="ctr">
              <a:lnSpc>
                <a:spcPct val="100000"/>
              </a:lnSpc>
              <a:spcBef>
                <a:spcPts val="0"/>
              </a:spcBef>
              <a:spcAft>
                <a:spcPts val="0"/>
              </a:spcAft>
              <a:buSzPts val="3600"/>
              <a:buNone/>
              <a:defRPr sz="7200"/>
            </a:lvl2pPr>
            <a:lvl3pPr lvl="2" algn="ctr">
              <a:lnSpc>
                <a:spcPct val="100000"/>
              </a:lnSpc>
              <a:spcBef>
                <a:spcPts val="0"/>
              </a:spcBef>
              <a:spcAft>
                <a:spcPts val="0"/>
              </a:spcAft>
              <a:buSzPts val="3600"/>
              <a:buNone/>
              <a:defRPr sz="7200"/>
            </a:lvl3pPr>
            <a:lvl4pPr lvl="3" algn="ctr">
              <a:lnSpc>
                <a:spcPct val="100000"/>
              </a:lnSpc>
              <a:spcBef>
                <a:spcPts val="0"/>
              </a:spcBef>
              <a:spcAft>
                <a:spcPts val="0"/>
              </a:spcAft>
              <a:buSzPts val="3600"/>
              <a:buNone/>
              <a:defRPr sz="7200"/>
            </a:lvl4pPr>
            <a:lvl5pPr lvl="4" algn="ctr">
              <a:lnSpc>
                <a:spcPct val="100000"/>
              </a:lnSpc>
              <a:spcBef>
                <a:spcPts val="0"/>
              </a:spcBef>
              <a:spcAft>
                <a:spcPts val="0"/>
              </a:spcAft>
              <a:buSzPts val="3600"/>
              <a:buNone/>
              <a:defRPr sz="7200"/>
            </a:lvl5pPr>
            <a:lvl6pPr lvl="5" algn="ctr">
              <a:lnSpc>
                <a:spcPct val="100000"/>
              </a:lnSpc>
              <a:spcBef>
                <a:spcPts val="0"/>
              </a:spcBef>
              <a:spcAft>
                <a:spcPts val="0"/>
              </a:spcAft>
              <a:buSzPts val="3600"/>
              <a:buNone/>
              <a:defRPr sz="7200"/>
            </a:lvl6pPr>
            <a:lvl7pPr lvl="6" algn="ctr">
              <a:lnSpc>
                <a:spcPct val="100000"/>
              </a:lnSpc>
              <a:spcBef>
                <a:spcPts val="0"/>
              </a:spcBef>
              <a:spcAft>
                <a:spcPts val="0"/>
              </a:spcAft>
              <a:buSzPts val="3600"/>
              <a:buNone/>
              <a:defRPr sz="7200"/>
            </a:lvl7pPr>
            <a:lvl8pPr lvl="7" algn="ctr">
              <a:lnSpc>
                <a:spcPct val="100000"/>
              </a:lnSpc>
              <a:spcBef>
                <a:spcPts val="0"/>
              </a:spcBef>
              <a:spcAft>
                <a:spcPts val="0"/>
              </a:spcAft>
              <a:buSzPts val="3600"/>
              <a:buNone/>
              <a:defRPr sz="7200"/>
            </a:lvl8pPr>
            <a:lvl9pPr lvl="8" algn="ctr">
              <a:lnSpc>
                <a:spcPct val="100000"/>
              </a:lnSpc>
              <a:spcBef>
                <a:spcPts val="0"/>
              </a:spcBef>
              <a:spcAft>
                <a:spcPts val="0"/>
              </a:spcAft>
              <a:buSzPts val="3600"/>
              <a:buNone/>
              <a:defRPr sz="7200"/>
            </a:lvl9pPr>
          </a:lstStyle>
          <a:p>
            <a:endParaRPr/>
          </a:p>
        </p:txBody>
      </p:sp>
      <p:pic>
        <p:nvPicPr>
          <p:cNvPr id="68" name="Google Shape;68;p9"/>
          <p:cNvPicPr preferRelativeResize="0"/>
          <p:nvPr/>
        </p:nvPicPr>
        <p:blipFill rotWithShape="1">
          <a:blip r:embed="rId2">
            <a:alphaModFix/>
          </a:blip>
          <a:srcRect/>
          <a:stretch/>
        </p:blipFill>
        <p:spPr>
          <a:xfrm>
            <a:off x="8324651" y="9253851"/>
            <a:ext cx="1732298" cy="3981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3 Levels">
  <p:cSld name="TITLE_4">
    <p:bg>
      <p:bgPr>
        <a:solidFill>
          <a:schemeClr val="accent1"/>
        </a:solidFill>
        <a:effectLst/>
      </p:bgPr>
    </p:bg>
    <p:spTree>
      <p:nvGrpSpPr>
        <p:cNvPr id="1" name="Shape 69"/>
        <p:cNvGrpSpPr/>
        <p:nvPr/>
      </p:nvGrpSpPr>
      <p:grpSpPr>
        <a:xfrm>
          <a:off x="0" y="0"/>
          <a:ext cx="0" cy="0"/>
          <a:chOff x="0" y="0"/>
          <a:chExt cx="0" cy="0"/>
        </a:xfrm>
      </p:grpSpPr>
      <p:sp>
        <p:nvSpPr>
          <p:cNvPr id="70" name="Google Shape;70;p10"/>
          <p:cNvSpPr txBox="1">
            <a:spLocks noGrp="1"/>
          </p:cNvSpPr>
          <p:nvPr>
            <p:ph type="title"/>
          </p:nvPr>
        </p:nvSpPr>
        <p:spPr>
          <a:xfrm>
            <a:off x="1600200" y="3508450"/>
            <a:ext cx="15087600" cy="10044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rgbClr val="FFFFFF"/>
              </a:buClr>
              <a:buSzPts val="3200"/>
              <a:buNone/>
              <a:defRPr sz="6400">
                <a:solidFill>
                  <a:srgbClr val="FFFFFF"/>
                </a:solidFill>
              </a:defRPr>
            </a:lvl1pPr>
            <a:lvl2pPr lvl="1" algn="ctr">
              <a:lnSpc>
                <a:spcPct val="100000"/>
              </a:lnSpc>
              <a:spcBef>
                <a:spcPts val="0"/>
              </a:spcBef>
              <a:spcAft>
                <a:spcPts val="0"/>
              </a:spcAft>
              <a:buSzPts val="3600"/>
              <a:buNone/>
              <a:defRPr sz="7200"/>
            </a:lvl2pPr>
            <a:lvl3pPr lvl="2" algn="ctr">
              <a:lnSpc>
                <a:spcPct val="100000"/>
              </a:lnSpc>
              <a:spcBef>
                <a:spcPts val="0"/>
              </a:spcBef>
              <a:spcAft>
                <a:spcPts val="0"/>
              </a:spcAft>
              <a:buSzPts val="3600"/>
              <a:buNone/>
              <a:defRPr sz="7200"/>
            </a:lvl3pPr>
            <a:lvl4pPr lvl="3" algn="ctr">
              <a:lnSpc>
                <a:spcPct val="100000"/>
              </a:lnSpc>
              <a:spcBef>
                <a:spcPts val="0"/>
              </a:spcBef>
              <a:spcAft>
                <a:spcPts val="0"/>
              </a:spcAft>
              <a:buSzPts val="3600"/>
              <a:buNone/>
              <a:defRPr sz="7200"/>
            </a:lvl4pPr>
            <a:lvl5pPr lvl="4" algn="ctr">
              <a:lnSpc>
                <a:spcPct val="100000"/>
              </a:lnSpc>
              <a:spcBef>
                <a:spcPts val="0"/>
              </a:spcBef>
              <a:spcAft>
                <a:spcPts val="0"/>
              </a:spcAft>
              <a:buSzPts val="3600"/>
              <a:buNone/>
              <a:defRPr sz="7200"/>
            </a:lvl5pPr>
            <a:lvl6pPr lvl="5" algn="ctr">
              <a:lnSpc>
                <a:spcPct val="100000"/>
              </a:lnSpc>
              <a:spcBef>
                <a:spcPts val="0"/>
              </a:spcBef>
              <a:spcAft>
                <a:spcPts val="0"/>
              </a:spcAft>
              <a:buSzPts val="3600"/>
              <a:buNone/>
              <a:defRPr sz="7200"/>
            </a:lvl6pPr>
            <a:lvl7pPr lvl="6" algn="ctr">
              <a:lnSpc>
                <a:spcPct val="100000"/>
              </a:lnSpc>
              <a:spcBef>
                <a:spcPts val="0"/>
              </a:spcBef>
              <a:spcAft>
                <a:spcPts val="0"/>
              </a:spcAft>
              <a:buSzPts val="3600"/>
              <a:buNone/>
              <a:defRPr sz="7200"/>
            </a:lvl7pPr>
            <a:lvl8pPr lvl="7" algn="ctr">
              <a:lnSpc>
                <a:spcPct val="100000"/>
              </a:lnSpc>
              <a:spcBef>
                <a:spcPts val="0"/>
              </a:spcBef>
              <a:spcAft>
                <a:spcPts val="0"/>
              </a:spcAft>
              <a:buSzPts val="3600"/>
              <a:buNone/>
              <a:defRPr sz="7200"/>
            </a:lvl8pPr>
            <a:lvl9pPr lvl="8" algn="ctr">
              <a:lnSpc>
                <a:spcPct val="100000"/>
              </a:lnSpc>
              <a:spcBef>
                <a:spcPts val="0"/>
              </a:spcBef>
              <a:spcAft>
                <a:spcPts val="0"/>
              </a:spcAft>
              <a:buSzPts val="3600"/>
              <a:buNone/>
              <a:defRPr sz="7200"/>
            </a:lvl9pPr>
          </a:lstStyle>
          <a:p>
            <a:endParaRPr/>
          </a:p>
        </p:txBody>
      </p:sp>
      <p:sp>
        <p:nvSpPr>
          <p:cNvPr id="71" name="Google Shape;71;p10"/>
          <p:cNvSpPr txBox="1">
            <a:spLocks noGrp="1"/>
          </p:cNvSpPr>
          <p:nvPr>
            <p:ph type="subTitle" idx="1"/>
          </p:nvPr>
        </p:nvSpPr>
        <p:spPr>
          <a:xfrm>
            <a:off x="1600300" y="2586000"/>
            <a:ext cx="15087600" cy="432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000"/>
              <a:buNone/>
              <a:defRPr sz="2000">
                <a:solidFill>
                  <a:schemeClr val="lt1"/>
                </a:solidFill>
              </a:defRPr>
            </a:lvl1pPr>
            <a:lvl2pPr lvl="1" algn="ctr">
              <a:lnSpc>
                <a:spcPct val="100000"/>
              </a:lnSpc>
              <a:spcBef>
                <a:spcPts val="0"/>
              </a:spcBef>
              <a:spcAft>
                <a:spcPts val="0"/>
              </a:spcAft>
              <a:buClr>
                <a:schemeClr val="lt1"/>
              </a:buClr>
              <a:buSzPts val="1800"/>
              <a:buNone/>
              <a:defRPr sz="3600">
                <a:solidFill>
                  <a:schemeClr val="lt1"/>
                </a:solidFill>
              </a:defRPr>
            </a:lvl2pPr>
            <a:lvl3pPr lvl="2" algn="ctr">
              <a:lnSpc>
                <a:spcPct val="100000"/>
              </a:lnSpc>
              <a:spcBef>
                <a:spcPts val="0"/>
              </a:spcBef>
              <a:spcAft>
                <a:spcPts val="0"/>
              </a:spcAft>
              <a:buClr>
                <a:schemeClr val="lt1"/>
              </a:buClr>
              <a:buSzPts val="1800"/>
              <a:buNone/>
              <a:defRPr sz="3600">
                <a:solidFill>
                  <a:schemeClr val="lt1"/>
                </a:solidFill>
              </a:defRPr>
            </a:lvl3pPr>
            <a:lvl4pPr lvl="3" algn="ctr">
              <a:lnSpc>
                <a:spcPct val="100000"/>
              </a:lnSpc>
              <a:spcBef>
                <a:spcPts val="0"/>
              </a:spcBef>
              <a:spcAft>
                <a:spcPts val="0"/>
              </a:spcAft>
              <a:buClr>
                <a:schemeClr val="lt1"/>
              </a:buClr>
              <a:buSzPts val="1800"/>
              <a:buNone/>
              <a:defRPr sz="3600">
                <a:solidFill>
                  <a:schemeClr val="lt1"/>
                </a:solidFill>
              </a:defRPr>
            </a:lvl4pPr>
            <a:lvl5pPr lvl="4" algn="ctr">
              <a:lnSpc>
                <a:spcPct val="100000"/>
              </a:lnSpc>
              <a:spcBef>
                <a:spcPts val="0"/>
              </a:spcBef>
              <a:spcAft>
                <a:spcPts val="0"/>
              </a:spcAft>
              <a:buClr>
                <a:schemeClr val="lt1"/>
              </a:buClr>
              <a:buSzPts val="1800"/>
              <a:buNone/>
              <a:defRPr sz="3600">
                <a:solidFill>
                  <a:schemeClr val="lt1"/>
                </a:solidFill>
              </a:defRPr>
            </a:lvl5pPr>
            <a:lvl6pPr lvl="5" algn="ctr">
              <a:lnSpc>
                <a:spcPct val="100000"/>
              </a:lnSpc>
              <a:spcBef>
                <a:spcPts val="0"/>
              </a:spcBef>
              <a:spcAft>
                <a:spcPts val="0"/>
              </a:spcAft>
              <a:buClr>
                <a:schemeClr val="lt1"/>
              </a:buClr>
              <a:buSzPts val="1800"/>
              <a:buNone/>
              <a:defRPr sz="3600">
                <a:solidFill>
                  <a:schemeClr val="lt1"/>
                </a:solidFill>
              </a:defRPr>
            </a:lvl6pPr>
            <a:lvl7pPr lvl="6" algn="ctr">
              <a:lnSpc>
                <a:spcPct val="100000"/>
              </a:lnSpc>
              <a:spcBef>
                <a:spcPts val="0"/>
              </a:spcBef>
              <a:spcAft>
                <a:spcPts val="0"/>
              </a:spcAft>
              <a:buClr>
                <a:schemeClr val="lt1"/>
              </a:buClr>
              <a:buSzPts val="1800"/>
              <a:buNone/>
              <a:defRPr sz="3600">
                <a:solidFill>
                  <a:schemeClr val="lt1"/>
                </a:solidFill>
              </a:defRPr>
            </a:lvl7pPr>
            <a:lvl8pPr lvl="7" algn="ctr">
              <a:lnSpc>
                <a:spcPct val="100000"/>
              </a:lnSpc>
              <a:spcBef>
                <a:spcPts val="0"/>
              </a:spcBef>
              <a:spcAft>
                <a:spcPts val="0"/>
              </a:spcAft>
              <a:buClr>
                <a:schemeClr val="lt1"/>
              </a:buClr>
              <a:buSzPts val="1800"/>
              <a:buNone/>
              <a:defRPr sz="3600">
                <a:solidFill>
                  <a:schemeClr val="lt1"/>
                </a:solidFill>
              </a:defRPr>
            </a:lvl8pPr>
            <a:lvl9pPr lvl="8" algn="ctr">
              <a:lnSpc>
                <a:spcPct val="100000"/>
              </a:lnSpc>
              <a:spcBef>
                <a:spcPts val="0"/>
              </a:spcBef>
              <a:spcAft>
                <a:spcPts val="0"/>
              </a:spcAft>
              <a:buClr>
                <a:schemeClr val="lt1"/>
              </a:buClr>
              <a:buSzPts val="1800"/>
              <a:buNone/>
              <a:defRPr sz="3600">
                <a:solidFill>
                  <a:schemeClr val="lt1"/>
                </a:solidFill>
              </a:defRPr>
            </a:lvl9pPr>
          </a:lstStyle>
          <a:p>
            <a:endParaRPr/>
          </a:p>
        </p:txBody>
      </p:sp>
      <p:cxnSp>
        <p:nvCxnSpPr>
          <p:cNvPr id="72" name="Google Shape;72;p10"/>
          <p:cNvCxnSpPr/>
          <p:nvPr/>
        </p:nvCxnSpPr>
        <p:spPr>
          <a:xfrm>
            <a:off x="4008900" y="5096150"/>
            <a:ext cx="10270200" cy="0"/>
          </a:xfrm>
          <a:prstGeom prst="straightConnector1">
            <a:avLst/>
          </a:prstGeom>
          <a:noFill/>
          <a:ln w="9525" cap="flat" cmpd="sng">
            <a:solidFill>
              <a:srgbClr val="FFFFFF"/>
            </a:solidFill>
            <a:prstDash val="solid"/>
            <a:round/>
            <a:headEnd type="none" w="sm" len="sm"/>
            <a:tailEnd type="none" w="sm" len="sm"/>
          </a:ln>
        </p:spPr>
      </p:cxnSp>
      <p:sp>
        <p:nvSpPr>
          <p:cNvPr id="73" name="Google Shape;73;p10"/>
          <p:cNvSpPr txBox="1">
            <a:spLocks noGrp="1"/>
          </p:cNvSpPr>
          <p:nvPr>
            <p:ph type="subTitle" idx="2"/>
          </p:nvPr>
        </p:nvSpPr>
        <p:spPr>
          <a:xfrm>
            <a:off x="1600298" y="5610650"/>
            <a:ext cx="15087600" cy="11982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1600"/>
              <a:buNone/>
              <a:defRPr sz="3200">
                <a:solidFill>
                  <a:schemeClr val="lt1"/>
                </a:solidFill>
              </a:defRPr>
            </a:lvl1pPr>
            <a:lvl2pPr lvl="1" algn="ctr">
              <a:lnSpc>
                <a:spcPct val="100000"/>
              </a:lnSpc>
              <a:spcBef>
                <a:spcPts val="0"/>
              </a:spcBef>
              <a:spcAft>
                <a:spcPts val="0"/>
              </a:spcAft>
              <a:buClr>
                <a:schemeClr val="lt1"/>
              </a:buClr>
              <a:buSzPts val="1800"/>
              <a:buNone/>
              <a:defRPr sz="3600">
                <a:solidFill>
                  <a:schemeClr val="lt1"/>
                </a:solidFill>
              </a:defRPr>
            </a:lvl2pPr>
            <a:lvl3pPr lvl="2" algn="ctr">
              <a:lnSpc>
                <a:spcPct val="100000"/>
              </a:lnSpc>
              <a:spcBef>
                <a:spcPts val="0"/>
              </a:spcBef>
              <a:spcAft>
                <a:spcPts val="0"/>
              </a:spcAft>
              <a:buClr>
                <a:schemeClr val="lt1"/>
              </a:buClr>
              <a:buSzPts val="1800"/>
              <a:buNone/>
              <a:defRPr sz="3600">
                <a:solidFill>
                  <a:schemeClr val="lt1"/>
                </a:solidFill>
              </a:defRPr>
            </a:lvl3pPr>
            <a:lvl4pPr lvl="3" algn="ctr">
              <a:lnSpc>
                <a:spcPct val="100000"/>
              </a:lnSpc>
              <a:spcBef>
                <a:spcPts val="0"/>
              </a:spcBef>
              <a:spcAft>
                <a:spcPts val="0"/>
              </a:spcAft>
              <a:buClr>
                <a:schemeClr val="lt1"/>
              </a:buClr>
              <a:buSzPts val="1800"/>
              <a:buNone/>
              <a:defRPr sz="3600">
                <a:solidFill>
                  <a:schemeClr val="lt1"/>
                </a:solidFill>
              </a:defRPr>
            </a:lvl4pPr>
            <a:lvl5pPr lvl="4" algn="ctr">
              <a:lnSpc>
                <a:spcPct val="100000"/>
              </a:lnSpc>
              <a:spcBef>
                <a:spcPts val="0"/>
              </a:spcBef>
              <a:spcAft>
                <a:spcPts val="0"/>
              </a:spcAft>
              <a:buClr>
                <a:schemeClr val="lt1"/>
              </a:buClr>
              <a:buSzPts val="1800"/>
              <a:buNone/>
              <a:defRPr sz="3600">
                <a:solidFill>
                  <a:schemeClr val="lt1"/>
                </a:solidFill>
              </a:defRPr>
            </a:lvl5pPr>
            <a:lvl6pPr lvl="5" algn="ctr">
              <a:lnSpc>
                <a:spcPct val="100000"/>
              </a:lnSpc>
              <a:spcBef>
                <a:spcPts val="0"/>
              </a:spcBef>
              <a:spcAft>
                <a:spcPts val="0"/>
              </a:spcAft>
              <a:buClr>
                <a:schemeClr val="lt1"/>
              </a:buClr>
              <a:buSzPts val="1800"/>
              <a:buNone/>
              <a:defRPr sz="3600">
                <a:solidFill>
                  <a:schemeClr val="lt1"/>
                </a:solidFill>
              </a:defRPr>
            </a:lvl6pPr>
            <a:lvl7pPr lvl="6" algn="ctr">
              <a:lnSpc>
                <a:spcPct val="100000"/>
              </a:lnSpc>
              <a:spcBef>
                <a:spcPts val="0"/>
              </a:spcBef>
              <a:spcAft>
                <a:spcPts val="0"/>
              </a:spcAft>
              <a:buClr>
                <a:schemeClr val="lt1"/>
              </a:buClr>
              <a:buSzPts val="1800"/>
              <a:buNone/>
              <a:defRPr sz="3600">
                <a:solidFill>
                  <a:schemeClr val="lt1"/>
                </a:solidFill>
              </a:defRPr>
            </a:lvl7pPr>
            <a:lvl8pPr lvl="7" algn="ctr">
              <a:lnSpc>
                <a:spcPct val="100000"/>
              </a:lnSpc>
              <a:spcBef>
                <a:spcPts val="0"/>
              </a:spcBef>
              <a:spcAft>
                <a:spcPts val="0"/>
              </a:spcAft>
              <a:buClr>
                <a:schemeClr val="lt1"/>
              </a:buClr>
              <a:buSzPts val="1800"/>
              <a:buNone/>
              <a:defRPr sz="3600">
                <a:solidFill>
                  <a:schemeClr val="lt1"/>
                </a:solidFill>
              </a:defRPr>
            </a:lvl8pPr>
            <a:lvl9pPr lvl="8" algn="ctr">
              <a:lnSpc>
                <a:spcPct val="100000"/>
              </a:lnSpc>
              <a:spcBef>
                <a:spcPts val="0"/>
              </a:spcBef>
              <a:spcAft>
                <a:spcPts val="0"/>
              </a:spcAft>
              <a:buClr>
                <a:schemeClr val="lt1"/>
              </a:buClr>
              <a:buSzPts val="1800"/>
              <a:buNone/>
              <a:defRPr sz="3600">
                <a:solidFill>
                  <a:schemeClr val="lt1"/>
                </a:solidFill>
              </a:defRPr>
            </a:lvl9pPr>
          </a:lstStyle>
          <a:p>
            <a:endParaRPr/>
          </a:p>
        </p:txBody>
      </p:sp>
      <p:pic>
        <p:nvPicPr>
          <p:cNvPr id="74" name="Google Shape;74;p10"/>
          <p:cNvPicPr preferRelativeResize="0"/>
          <p:nvPr/>
        </p:nvPicPr>
        <p:blipFill rotWithShape="1">
          <a:blip r:embed="rId2">
            <a:alphaModFix/>
          </a:blip>
          <a:srcRect/>
          <a:stretch/>
        </p:blipFill>
        <p:spPr>
          <a:xfrm>
            <a:off x="8324651" y="9253851"/>
            <a:ext cx="1732298" cy="39815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eam of 3">
  <p:cSld name="TITLE_AND_BODY_5_1_1">
    <p:spTree>
      <p:nvGrpSpPr>
        <p:cNvPr id="1" name="Shape 75"/>
        <p:cNvGrpSpPr/>
        <p:nvPr/>
      </p:nvGrpSpPr>
      <p:grpSpPr>
        <a:xfrm>
          <a:off x="0" y="0"/>
          <a:ext cx="0" cy="0"/>
          <a:chOff x="0" y="0"/>
          <a:chExt cx="0" cy="0"/>
        </a:xfrm>
      </p:grpSpPr>
      <p:sp>
        <p:nvSpPr>
          <p:cNvPr id="76" name="Google Shape;76;p11"/>
          <p:cNvSpPr/>
          <p:nvPr/>
        </p:nvSpPr>
        <p:spPr>
          <a:xfrm>
            <a:off x="678300" y="5316150"/>
            <a:ext cx="5054400" cy="2989800"/>
          </a:xfrm>
          <a:prstGeom prst="roundRect">
            <a:avLst>
              <a:gd name="adj" fmla="val 10461"/>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7" name="Google Shape;77;p11"/>
          <p:cNvSpPr/>
          <p:nvPr/>
        </p:nvSpPr>
        <p:spPr>
          <a:xfrm>
            <a:off x="6619950" y="5316150"/>
            <a:ext cx="5054400" cy="2989800"/>
          </a:xfrm>
          <a:prstGeom prst="roundRect">
            <a:avLst>
              <a:gd name="adj" fmla="val 10461"/>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8" name="Google Shape;78;p11"/>
          <p:cNvSpPr/>
          <p:nvPr/>
        </p:nvSpPr>
        <p:spPr>
          <a:xfrm>
            <a:off x="12545350" y="5316150"/>
            <a:ext cx="5054400" cy="2989800"/>
          </a:xfrm>
          <a:prstGeom prst="roundRect">
            <a:avLst>
              <a:gd name="adj" fmla="val 10461"/>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9" name="Google Shape;79;p11"/>
          <p:cNvSpPr txBox="1">
            <a:spLocks noGrp="1"/>
          </p:cNvSpPr>
          <p:nvPr>
            <p:ph type="body" idx="1"/>
          </p:nvPr>
        </p:nvSpPr>
        <p:spPr>
          <a:xfrm>
            <a:off x="1115900" y="5316150"/>
            <a:ext cx="4216200" cy="2989800"/>
          </a:xfrm>
          <a:prstGeom prst="rect">
            <a:avLst/>
          </a:prstGeom>
          <a:noFill/>
          <a:ln>
            <a:noFill/>
          </a:ln>
        </p:spPr>
        <p:txBody>
          <a:bodyPr spcFirstLastPara="1" wrap="square" lIns="0" tIns="0" rIns="0" bIns="0" anchor="ctr" anchorCtr="0">
            <a:noAutofit/>
          </a:bodyPr>
          <a:lstStyle>
            <a:lvl1pPr marL="914400" lvl="0" indent="-584200" algn="ctr">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sp>
        <p:nvSpPr>
          <p:cNvPr id="80" name="Google Shape;80;p11"/>
          <p:cNvSpPr txBox="1">
            <a:spLocks noGrp="1"/>
          </p:cNvSpPr>
          <p:nvPr>
            <p:ph type="body" idx="2"/>
          </p:nvPr>
        </p:nvSpPr>
        <p:spPr>
          <a:xfrm>
            <a:off x="7035900" y="5316150"/>
            <a:ext cx="4216200" cy="2989800"/>
          </a:xfrm>
          <a:prstGeom prst="rect">
            <a:avLst/>
          </a:prstGeom>
          <a:noFill/>
          <a:ln>
            <a:noFill/>
          </a:ln>
        </p:spPr>
        <p:txBody>
          <a:bodyPr spcFirstLastPara="1" wrap="square" lIns="0" tIns="0" rIns="0" bIns="0" anchor="ctr" anchorCtr="0">
            <a:noAutofit/>
          </a:bodyPr>
          <a:lstStyle>
            <a:lvl1pPr marL="914400" lvl="0" indent="-584200" algn="ctr">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sp>
        <p:nvSpPr>
          <p:cNvPr id="81" name="Google Shape;81;p11"/>
          <p:cNvSpPr txBox="1">
            <a:spLocks noGrp="1"/>
          </p:cNvSpPr>
          <p:nvPr>
            <p:ph type="body" idx="3"/>
          </p:nvPr>
        </p:nvSpPr>
        <p:spPr>
          <a:xfrm>
            <a:off x="12964450" y="5316150"/>
            <a:ext cx="4216200" cy="2989800"/>
          </a:xfrm>
          <a:prstGeom prst="rect">
            <a:avLst/>
          </a:prstGeom>
          <a:noFill/>
          <a:ln>
            <a:noFill/>
          </a:ln>
        </p:spPr>
        <p:txBody>
          <a:bodyPr spcFirstLastPara="1" wrap="square" lIns="0" tIns="0" rIns="0" bIns="0" anchor="ctr" anchorCtr="0">
            <a:noAutofit/>
          </a:bodyPr>
          <a:lstStyle>
            <a:lvl1pPr marL="914400" lvl="0" indent="-584200" algn="ctr">
              <a:lnSpc>
                <a:spcPct val="115000"/>
              </a:lnSpc>
              <a:spcBef>
                <a:spcPts val="0"/>
              </a:spcBef>
              <a:spcAft>
                <a:spcPts val="0"/>
              </a:spcAft>
              <a:buSzPts val="1000"/>
              <a:buChar char="●"/>
              <a:defRPr sz="2000"/>
            </a:lvl1pPr>
            <a:lvl2pPr marL="1828800" lvl="1" indent="-584200" algn="l">
              <a:lnSpc>
                <a:spcPct val="115000"/>
              </a:lnSpc>
              <a:spcBef>
                <a:spcPts val="0"/>
              </a:spcBef>
              <a:spcAft>
                <a:spcPts val="0"/>
              </a:spcAft>
              <a:buSzPts val="1000"/>
              <a:buChar char="○"/>
              <a:defRPr sz="2000"/>
            </a:lvl2pPr>
            <a:lvl3pPr marL="2743200" lvl="2" indent="-584200" algn="l">
              <a:lnSpc>
                <a:spcPct val="115000"/>
              </a:lnSpc>
              <a:spcBef>
                <a:spcPts val="0"/>
              </a:spcBef>
              <a:spcAft>
                <a:spcPts val="0"/>
              </a:spcAft>
              <a:buSzPts val="1000"/>
              <a:buChar char="■"/>
              <a:defRPr sz="2000"/>
            </a:lvl3pPr>
            <a:lvl4pPr marL="3657600" lvl="3" indent="-584200" algn="l">
              <a:lnSpc>
                <a:spcPct val="115000"/>
              </a:lnSpc>
              <a:spcBef>
                <a:spcPts val="0"/>
              </a:spcBef>
              <a:spcAft>
                <a:spcPts val="0"/>
              </a:spcAft>
              <a:buSzPts val="1000"/>
              <a:buChar char="●"/>
              <a:defRPr sz="2000"/>
            </a:lvl4pPr>
            <a:lvl5pPr marL="4572000" lvl="4" indent="-584200" algn="l">
              <a:lnSpc>
                <a:spcPct val="115000"/>
              </a:lnSpc>
              <a:spcBef>
                <a:spcPts val="0"/>
              </a:spcBef>
              <a:spcAft>
                <a:spcPts val="0"/>
              </a:spcAft>
              <a:buSzPts val="1000"/>
              <a:buChar char="○"/>
              <a:defRPr sz="2000"/>
            </a:lvl5pPr>
            <a:lvl6pPr marL="5486400" lvl="5" indent="-584200" algn="l">
              <a:lnSpc>
                <a:spcPct val="115000"/>
              </a:lnSpc>
              <a:spcBef>
                <a:spcPts val="0"/>
              </a:spcBef>
              <a:spcAft>
                <a:spcPts val="0"/>
              </a:spcAft>
              <a:buSzPts val="1000"/>
              <a:buChar char="■"/>
              <a:defRPr sz="2000"/>
            </a:lvl6pPr>
            <a:lvl7pPr marL="6400800" lvl="6" indent="-584200" algn="l">
              <a:lnSpc>
                <a:spcPct val="115000"/>
              </a:lnSpc>
              <a:spcBef>
                <a:spcPts val="0"/>
              </a:spcBef>
              <a:spcAft>
                <a:spcPts val="0"/>
              </a:spcAft>
              <a:buSzPts val="1000"/>
              <a:buChar char="●"/>
              <a:defRPr sz="2000"/>
            </a:lvl7pPr>
            <a:lvl8pPr marL="7315200" lvl="7" indent="-584200" algn="l">
              <a:lnSpc>
                <a:spcPct val="115000"/>
              </a:lnSpc>
              <a:spcBef>
                <a:spcPts val="0"/>
              </a:spcBef>
              <a:spcAft>
                <a:spcPts val="0"/>
              </a:spcAft>
              <a:buSzPts val="1000"/>
              <a:buChar char="○"/>
              <a:defRPr sz="2000"/>
            </a:lvl8pPr>
            <a:lvl9pPr marL="8229600" lvl="8" indent="-584200" algn="l">
              <a:lnSpc>
                <a:spcPct val="115000"/>
              </a:lnSpc>
              <a:spcBef>
                <a:spcPts val="0"/>
              </a:spcBef>
              <a:spcAft>
                <a:spcPts val="0"/>
              </a:spcAft>
              <a:buSzPts val="1000"/>
              <a:buChar char="■"/>
              <a:defRPr sz="2000"/>
            </a:lvl9pPr>
          </a:lstStyle>
          <a:p>
            <a:endParaRPr/>
          </a:p>
        </p:txBody>
      </p:sp>
      <p:sp>
        <p:nvSpPr>
          <p:cNvPr id="82" name="Google Shape;82;p11"/>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3" name="Google Shape;83;p11"/>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84" name="Google Shape;84;p11"/>
          <p:cNvSpPr txBox="1">
            <a:spLocks noGrp="1"/>
          </p:cNvSpPr>
          <p:nvPr>
            <p:ph type="body" idx="4"/>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sp>
        <p:nvSpPr>
          <p:cNvPr id="85" name="Google Shape;85;p11"/>
          <p:cNvSpPr txBox="1">
            <a:spLocks noGrp="1"/>
          </p:cNvSpPr>
          <p:nvPr>
            <p:ph type="subTitle" idx="5"/>
          </p:nvPr>
        </p:nvSpPr>
        <p:spPr>
          <a:xfrm>
            <a:off x="662400" y="4057100"/>
            <a:ext cx="5054400" cy="8190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86" name="Google Shape;86;p11"/>
          <p:cNvSpPr txBox="1">
            <a:spLocks noGrp="1"/>
          </p:cNvSpPr>
          <p:nvPr>
            <p:ph type="subTitle" idx="6"/>
          </p:nvPr>
        </p:nvSpPr>
        <p:spPr>
          <a:xfrm>
            <a:off x="6621150" y="4057100"/>
            <a:ext cx="5054400" cy="8190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87" name="Google Shape;87;p11"/>
          <p:cNvSpPr txBox="1">
            <a:spLocks noGrp="1"/>
          </p:cNvSpPr>
          <p:nvPr>
            <p:ph type="subTitle" idx="7"/>
          </p:nvPr>
        </p:nvSpPr>
        <p:spPr>
          <a:xfrm>
            <a:off x="12555450" y="4057100"/>
            <a:ext cx="5054400" cy="8190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pic>
        <p:nvPicPr>
          <p:cNvPr id="88" name="Google Shape;88;p11"/>
          <p:cNvPicPr preferRelativeResize="0"/>
          <p:nvPr/>
        </p:nvPicPr>
        <p:blipFill rotWithShape="1">
          <a:blip r:embed="rId2">
            <a:alphaModFix/>
          </a:blip>
          <a:srcRect/>
          <a:stretch/>
        </p:blipFill>
        <p:spPr>
          <a:xfrm>
            <a:off x="595151" y="9203200"/>
            <a:ext cx="1626250" cy="37380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guide id="3" pos="3612" userDrawn="1">
          <p15:clr>
            <a:srgbClr val="FA7B17"/>
          </p15:clr>
        </p15:guide>
        <p15:guide id="4" pos="4170" userDrawn="1">
          <p15:clr>
            <a:srgbClr val="FA7B17"/>
          </p15:clr>
        </p15:guide>
        <p15:guide id="5" pos="7354" userDrawn="1">
          <p15:clr>
            <a:srgbClr val="FA7B17"/>
          </p15:clr>
        </p15:guide>
        <p15:guide id="6" pos="7912" userDrawn="1">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ntent - 3 Boxes">
  <p:cSld name="TITLE_AND_BODY_5_1_1_3">
    <p:spTree>
      <p:nvGrpSpPr>
        <p:cNvPr id="1" name="Shape 89"/>
        <p:cNvGrpSpPr/>
        <p:nvPr/>
      </p:nvGrpSpPr>
      <p:grpSpPr>
        <a:xfrm>
          <a:off x="0" y="0"/>
          <a:ext cx="0" cy="0"/>
          <a:chOff x="0" y="0"/>
          <a:chExt cx="0" cy="0"/>
        </a:xfrm>
      </p:grpSpPr>
      <p:sp>
        <p:nvSpPr>
          <p:cNvPr id="90" name="Google Shape;90;p12"/>
          <p:cNvSpPr/>
          <p:nvPr/>
        </p:nvSpPr>
        <p:spPr>
          <a:xfrm>
            <a:off x="6628050" y="2619900"/>
            <a:ext cx="5040600" cy="5047200"/>
          </a:xfrm>
          <a:prstGeom prst="roundRect">
            <a:avLst>
              <a:gd name="adj" fmla="val 5168"/>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91" name="Google Shape;91;p12"/>
          <p:cNvSpPr/>
          <p:nvPr/>
        </p:nvSpPr>
        <p:spPr>
          <a:xfrm>
            <a:off x="12561500" y="2619900"/>
            <a:ext cx="5040600" cy="5047200"/>
          </a:xfrm>
          <a:prstGeom prst="roundRect">
            <a:avLst>
              <a:gd name="adj" fmla="val 5168"/>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92" name="Google Shape;92;p12"/>
          <p:cNvSpPr/>
          <p:nvPr/>
        </p:nvSpPr>
        <p:spPr>
          <a:xfrm>
            <a:off x="694600" y="2619900"/>
            <a:ext cx="5040600" cy="5047200"/>
          </a:xfrm>
          <a:prstGeom prst="roundRect">
            <a:avLst>
              <a:gd name="adj" fmla="val 5168"/>
            </a:avLst>
          </a:prstGeom>
          <a:solidFill>
            <a:srgbClr val="E6F9F3"/>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93" name="Google Shape;93;p12"/>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4" name="Google Shape;94;p12"/>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95" name="Google Shape;95;p12"/>
          <p:cNvSpPr txBox="1">
            <a:spLocks noGrp="1"/>
          </p:cNvSpPr>
          <p:nvPr>
            <p:ph type="body" idx="1"/>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sp>
        <p:nvSpPr>
          <p:cNvPr id="96" name="Google Shape;96;p12"/>
          <p:cNvSpPr txBox="1">
            <a:spLocks noGrp="1"/>
          </p:cNvSpPr>
          <p:nvPr>
            <p:ph type="subTitle" idx="2"/>
          </p:nvPr>
        </p:nvSpPr>
        <p:spPr>
          <a:xfrm>
            <a:off x="694500" y="5656750"/>
            <a:ext cx="5040600" cy="14904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97" name="Google Shape;97;p12"/>
          <p:cNvSpPr txBox="1">
            <a:spLocks noGrp="1"/>
          </p:cNvSpPr>
          <p:nvPr>
            <p:ph type="subTitle" idx="3"/>
          </p:nvPr>
        </p:nvSpPr>
        <p:spPr>
          <a:xfrm>
            <a:off x="6628050" y="5656750"/>
            <a:ext cx="5040600" cy="14904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98" name="Google Shape;98;p12"/>
          <p:cNvSpPr txBox="1">
            <a:spLocks noGrp="1"/>
          </p:cNvSpPr>
          <p:nvPr>
            <p:ph type="subTitle" idx="4"/>
          </p:nvPr>
        </p:nvSpPr>
        <p:spPr>
          <a:xfrm>
            <a:off x="12561600" y="5656750"/>
            <a:ext cx="5040600" cy="14904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200"/>
              <a:buNone/>
              <a:defRPr/>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guide id="3" pos="3612" userDrawn="1">
          <p15:clr>
            <a:srgbClr val="FA7B17"/>
          </p15:clr>
        </p15:guide>
        <p15:guide id="4" pos="4170" userDrawn="1">
          <p15:clr>
            <a:srgbClr val="FA7B17"/>
          </p15:clr>
        </p15:guide>
        <p15:guide id="5" pos="7354" userDrawn="1">
          <p15:clr>
            <a:srgbClr val="FA7B17"/>
          </p15:clr>
        </p15:guide>
        <p15:guide id="6" pos="7912" userDrawn="1">
          <p15:clr>
            <a:srgbClr val="FA7B17"/>
          </p15:clr>
        </p15:guide>
        <p15:guide id="7" orient="horz" pos="1650" userDrawn="1">
          <p15:clr>
            <a:srgbClr val="FA7B17"/>
          </p15:clr>
        </p15:guide>
        <p15:guide id="8" orient="horz" pos="4830" userDrawn="1">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Headshots on Right">
  <p:cSld name="TITLE_2_1_1_1">
    <p:bg>
      <p:bgPr>
        <a:solidFill>
          <a:schemeClr val="accent1"/>
        </a:solidFill>
        <a:effectLst/>
      </p:bgPr>
    </p:bg>
    <p:spTree>
      <p:nvGrpSpPr>
        <p:cNvPr id="1" name="Shape 99"/>
        <p:cNvGrpSpPr/>
        <p:nvPr/>
      </p:nvGrpSpPr>
      <p:grpSpPr>
        <a:xfrm>
          <a:off x="0" y="0"/>
          <a:ext cx="0" cy="0"/>
          <a:chOff x="0" y="0"/>
          <a:chExt cx="0" cy="0"/>
        </a:xfrm>
      </p:grpSpPr>
      <p:sp>
        <p:nvSpPr>
          <p:cNvPr id="100" name="Google Shape;100;p13"/>
          <p:cNvSpPr/>
          <p:nvPr/>
        </p:nvSpPr>
        <p:spPr>
          <a:xfrm>
            <a:off x="12198000" y="-4500"/>
            <a:ext cx="6090000" cy="10296000"/>
          </a:xfrm>
          <a:prstGeom prst="rect">
            <a:avLst/>
          </a:prstGeom>
          <a:solidFill>
            <a:schemeClr val="dk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FFFFFF"/>
              </a:solidFill>
              <a:latin typeface="Arial"/>
              <a:ea typeface="Arial"/>
              <a:cs typeface="Arial"/>
              <a:sym typeface="Arial"/>
            </a:endParaRPr>
          </a:p>
        </p:txBody>
      </p:sp>
      <p:sp>
        <p:nvSpPr>
          <p:cNvPr id="101" name="Google Shape;101;p13"/>
          <p:cNvSpPr txBox="1">
            <a:spLocks noGrp="1"/>
          </p:cNvSpPr>
          <p:nvPr>
            <p:ph type="ctrTitle"/>
          </p:nvPr>
        </p:nvSpPr>
        <p:spPr>
          <a:xfrm>
            <a:off x="685800" y="881550"/>
            <a:ext cx="11012400" cy="15594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800"/>
              <a:buNone/>
              <a:defRPr sz="5600">
                <a:solidFill>
                  <a:schemeClr val="lt1"/>
                </a:solidFill>
              </a:defRPr>
            </a:lvl1pPr>
            <a:lvl2pPr lvl="1" algn="l">
              <a:lnSpc>
                <a:spcPct val="75000"/>
              </a:lnSpc>
              <a:spcBef>
                <a:spcPts val="0"/>
              </a:spcBef>
              <a:spcAft>
                <a:spcPts val="0"/>
              </a:spcAft>
              <a:buClr>
                <a:schemeClr val="lt1"/>
              </a:buClr>
              <a:buSzPts val="4800"/>
              <a:buNone/>
              <a:defRPr sz="9600">
                <a:solidFill>
                  <a:schemeClr val="lt1"/>
                </a:solidFill>
              </a:defRPr>
            </a:lvl2pPr>
            <a:lvl3pPr lvl="2" algn="l">
              <a:lnSpc>
                <a:spcPct val="75000"/>
              </a:lnSpc>
              <a:spcBef>
                <a:spcPts val="0"/>
              </a:spcBef>
              <a:spcAft>
                <a:spcPts val="0"/>
              </a:spcAft>
              <a:buClr>
                <a:schemeClr val="lt1"/>
              </a:buClr>
              <a:buSzPts val="4800"/>
              <a:buNone/>
              <a:defRPr sz="9600">
                <a:solidFill>
                  <a:schemeClr val="lt1"/>
                </a:solidFill>
              </a:defRPr>
            </a:lvl3pPr>
            <a:lvl4pPr lvl="3" algn="l">
              <a:lnSpc>
                <a:spcPct val="75000"/>
              </a:lnSpc>
              <a:spcBef>
                <a:spcPts val="0"/>
              </a:spcBef>
              <a:spcAft>
                <a:spcPts val="0"/>
              </a:spcAft>
              <a:buClr>
                <a:schemeClr val="lt1"/>
              </a:buClr>
              <a:buSzPts val="4800"/>
              <a:buNone/>
              <a:defRPr sz="9600">
                <a:solidFill>
                  <a:schemeClr val="lt1"/>
                </a:solidFill>
              </a:defRPr>
            </a:lvl4pPr>
            <a:lvl5pPr lvl="4" algn="l">
              <a:lnSpc>
                <a:spcPct val="75000"/>
              </a:lnSpc>
              <a:spcBef>
                <a:spcPts val="0"/>
              </a:spcBef>
              <a:spcAft>
                <a:spcPts val="0"/>
              </a:spcAft>
              <a:buClr>
                <a:schemeClr val="lt1"/>
              </a:buClr>
              <a:buSzPts val="4800"/>
              <a:buNone/>
              <a:defRPr sz="9600">
                <a:solidFill>
                  <a:schemeClr val="lt1"/>
                </a:solidFill>
              </a:defRPr>
            </a:lvl5pPr>
            <a:lvl6pPr lvl="5" algn="l">
              <a:lnSpc>
                <a:spcPct val="75000"/>
              </a:lnSpc>
              <a:spcBef>
                <a:spcPts val="0"/>
              </a:spcBef>
              <a:spcAft>
                <a:spcPts val="0"/>
              </a:spcAft>
              <a:buClr>
                <a:schemeClr val="lt1"/>
              </a:buClr>
              <a:buSzPts val="4800"/>
              <a:buNone/>
              <a:defRPr sz="9600">
                <a:solidFill>
                  <a:schemeClr val="lt1"/>
                </a:solidFill>
              </a:defRPr>
            </a:lvl6pPr>
            <a:lvl7pPr lvl="6" algn="l">
              <a:lnSpc>
                <a:spcPct val="75000"/>
              </a:lnSpc>
              <a:spcBef>
                <a:spcPts val="0"/>
              </a:spcBef>
              <a:spcAft>
                <a:spcPts val="0"/>
              </a:spcAft>
              <a:buClr>
                <a:schemeClr val="lt1"/>
              </a:buClr>
              <a:buSzPts val="4800"/>
              <a:buNone/>
              <a:defRPr sz="9600">
                <a:solidFill>
                  <a:schemeClr val="lt1"/>
                </a:solidFill>
              </a:defRPr>
            </a:lvl7pPr>
            <a:lvl8pPr lvl="7" algn="l">
              <a:lnSpc>
                <a:spcPct val="75000"/>
              </a:lnSpc>
              <a:spcBef>
                <a:spcPts val="0"/>
              </a:spcBef>
              <a:spcAft>
                <a:spcPts val="0"/>
              </a:spcAft>
              <a:buClr>
                <a:schemeClr val="lt1"/>
              </a:buClr>
              <a:buSzPts val="4800"/>
              <a:buNone/>
              <a:defRPr sz="9600">
                <a:solidFill>
                  <a:schemeClr val="lt1"/>
                </a:solidFill>
              </a:defRPr>
            </a:lvl8pPr>
            <a:lvl9pPr lvl="8" algn="l">
              <a:lnSpc>
                <a:spcPct val="75000"/>
              </a:lnSpc>
              <a:spcBef>
                <a:spcPts val="0"/>
              </a:spcBef>
              <a:spcAft>
                <a:spcPts val="0"/>
              </a:spcAft>
              <a:buClr>
                <a:schemeClr val="lt1"/>
              </a:buClr>
              <a:buSzPts val="4800"/>
              <a:buNone/>
              <a:defRPr sz="9600">
                <a:solidFill>
                  <a:schemeClr val="lt1"/>
                </a:solidFill>
              </a:defRPr>
            </a:lvl9pPr>
          </a:lstStyle>
          <a:p>
            <a:endParaRPr/>
          </a:p>
        </p:txBody>
      </p:sp>
      <p:sp>
        <p:nvSpPr>
          <p:cNvPr id="102" name="Google Shape;102;p13"/>
          <p:cNvSpPr txBox="1">
            <a:spLocks noGrp="1"/>
          </p:cNvSpPr>
          <p:nvPr>
            <p:ph type="ctrTitle" idx="2"/>
          </p:nvPr>
        </p:nvSpPr>
        <p:spPr>
          <a:xfrm>
            <a:off x="685800" y="3107100"/>
            <a:ext cx="11512200" cy="888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3600">
                <a:solidFill>
                  <a:schemeClr val="lt1"/>
                </a:solidFill>
              </a:defRPr>
            </a:lvl1pPr>
            <a:lvl2pPr lvl="1" algn="l">
              <a:lnSpc>
                <a:spcPct val="75000"/>
              </a:lnSpc>
              <a:spcBef>
                <a:spcPts val="0"/>
              </a:spcBef>
              <a:spcAft>
                <a:spcPts val="0"/>
              </a:spcAft>
              <a:buClr>
                <a:schemeClr val="lt1"/>
              </a:buClr>
              <a:buSzPts val="1800"/>
              <a:buNone/>
              <a:defRPr sz="3600">
                <a:solidFill>
                  <a:schemeClr val="lt1"/>
                </a:solidFill>
              </a:defRPr>
            </a:lvl2pPr>
            <a:lvl3pPr lvl="2" algn="l">
              <a:lnSpc>
                <a:spcPct val="75000"/>
              </a:lnSpc>
              <a:spcBef>
                <a:spcPts val="0"/>
              </a:spcBef>
              <a:spcAft>
                <a:spcPts val="0"/>
              </a:spcAft>
              <a:buClr>
                <a:schemeClr val="lt1"/>
              </a:buClr>
              <a:buSzPts val="1800"/>
              <a:buNone/>
              <a:defRPr sz="3600">
                <a:solidFill>
                  <a:schemeClr val="lt1"/>
                </a:solidFill>
              </a:defRPr>
            </a:lvl3pPr>
            <a:lvl4pPr lvl="3" algn="l">
              <a:lnSpc>
                <a:spcPct val="75000"/>
              </a:lnSpc>
              <a:spcBef>
                <a:spcPts val="0"/>
              </a:spcBef>
              <a:spcAft>
                <a:spcPts val="0"/>
              </a:spcAft>
              <a:buClr>
                <a:schemeClr val="lt1"/>
              </a:buClr>
              <a:buSzPts val="1800"/>
              <a:buNone/>
              <a:defRPr sz="3600">
                <a:solidFill>
                  <a:schemeClr val="lt1"/>
                </a:solidFill>
              </a:defRPr>
            </a:lvl4pPr>
            <a:lvl5pPr lvl="4" algn="l">
              <a:lnSpc>
                <a:spcPct val="75000"/>
              </a:lnSpc>
              <a:spcBef>
                <a:spcPts val="0"/>
              </a:spcBef>
              <a:spcAft>
                <a:spcPts val="0"/>
              </a:spcAft>
              <a:buClr>
                <a:schemeClr val="lt1"/>
              </a:buClr>
              <a:buSzPts val="1800"/>
              <a:buNone/>
              <a:defRPr sz="3600">
                <a:solidFill>
                  <a:schemeClr val="lt1"/>
                </a:solidFill>
              </a:defRPr>
            </a:lvl5pPr>
            <a:lvl6pPr lvl="5" algn="l">
              <a:lnSpc>
                <a:spcPct val="75000"/>
              </a:lnSpc>
              <a:spcBef>
                <a:spcPts val="0"/>
              </a:spcBef>
              <a:spcAft>
                <a:spcPts val="0"/>
              </a:spcAft>
              <a:buClr>
                <a:schemeClr val="lt1"/>
              </a:buClr>
              <a:buSzPts val="1800"/>
              <a:buNone/>
              <a:defRPr sz="3600">
                <a:solidFill>
                  <a:schemeClr val="lt1"/>
                </a:solidFill>
              </a:defRPr>
            </a:lvl6pPr>
            <a:lvl7pPr lvl="6" algn="l">
              <a:lnSpc>
                <a:spcPct val="75000"/>
              </a:lnSpc>
              <a:spcBef>
                <a:spcPts val="0"/>
              </a:spcBef>
              <a:spcAft>
                <a:spcPts val="0"/>
              </a:spcAft>
              <a:buClr>
                <a:schemeClr val="lt1"/>
              </a:buClr>
              <a:buSzPts val="1800"/>
              <a:buNone/>
              <a:defRPr sz="3600">
                <a:solidFill>
                  <a:schemeClr val="lt1"/>
                </a:solidFill>
              </a:defRPr>
            </a:lvl7pPr>
            <a:lvl8pPr lvl="7" algn="l">
              <a:lnSpc>
                <a:spcPct val="75000"/>
              </a:lnSpc>
              <a:spcBef>
                <a:spcPts val="0"/>
              </a:spcBef>
              <a:spcAft>
                <a:spcPts val="0"/>
              </a:spcAft>
              <a:buClr>
                <a:schemeClr val="lt1"/>
              </a:buClr>
              <a:buSzPts val="1800"/>
              <a:buNone/>
              <a:defRPr sz="3600">
                <a:solidFill>
                  <a:schemeClr val="lt1"/>
                </a:solidFill>
              </a:defRPr>
            </a:lvl8pPr>
            <a:lvl9pPr lvl="8" algn="l">
              <a:lnSpc>
                <a:spcPct val="75000"/>
              </a:lnSpc>
              <a:spcBef>
                <a:spcPts val="0"/>
              </a:spcBef>
              <a:spcAft>
                <a:spcPts val="0"/>
              </a:spcAft>
              <a:buClr>
                <a:schemeClr val="lt1"/>
              </a:buClr>
              <a:buSzPts val="1800"/>
              <a:buNone/>
              <a:defRPr sz="3600">
                <a:solidFill>
                  <a:schemeClr val="lt1"/>
                </a:solidFill>
              </a:defRPr>
            </a:lvl9pPr>
          </a:lstStyle>
          <a:p>
            <a:endParaRPr/>
          </a:p>
        </p:txBody>
      </p:sp>
      <p:sp>
        <p:nvSpPr>
          <p:cNvPr id="103" name="Google Shape;103;p13"/>
          <p:cNvSpPr txBox="1">
            <a:spLocks noGrp="1"/>
          </p:cNvSpPr>
          <p:nvPr>
            <p:ph type="ctrTitle" idx="3"/>
          </p:nvPr>
        </p:nvSpPr>
        <p:spPr>
          <a:xfrm>
            <a:off x="12833100" y="3107100"/>
            <a:ext cx="4819800" cy="1135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None/>
              <a:defRPr sz="3600">
                <a:solidFill>
                  <a:schemeClr val="lt1"/>
                </a:solidFill>
              </a:defRPr>
            </a:lvl1pPr>
            <a:lvl2pPr lvl="1" algn="l">
              <a:lnSpc>
                <a:spcPct val="75000"/>
              </a:lnSpc>
              <a:spcBef>
                <a:spcPts val="0"/>
              </a:spcBef>
              <a:spcAft>
                <a:spcPts val="0"/>
              </a:spcAft>
              <a:buClr>
                <a:schemeClr val="lt1"/>
              </a:buClr>
              <a:buSzPts val="4800"/>
              <a:buNone/>
              <a:defRPr sz="9600">
                <a:solidFill>
                  <a:schemeClr val="lt1"/>
                </a:solidFill>
              </a:defRPr>
            </a:lvl2pPr>
            <a:lvl3pPr lvl="2" algn="l">
              <a:lnSpc>
                <a:spcPct val="75000"/>
              </a:lnSpc>
              <a:spcBef>
                <a:spcPts val="0"/>
              </a:spcBef>
              <a:spcAft>
                <a:spcPts val="0"/>
              </a:spcAft>
              <a:buClr>
                <a:schemeClr val="lt1"/>
              </a:buClr>
              <a:buSzPts val="4800"/>
              <a:buNone/>
              <a:defRPr sz="9600">
                <a:solidFill>
                  <a:schemeClr val="lt1"/>
                </a:solidFill>
              </a:defRPr>
            </a:lvl3pPr>
            <a:lvl4pPr lvl="3" algn="l">
              <a:lnSpc>
                <a:spcPct val="75000"/>
              </a:lnSpc>
              <a:spcBef>
                <a:spcPts val="0"/>
              </a:spcBef>
              <a:spcAft>
                <a:spcPts val="0"/>
              </a:spcAft>
              <a:buClr>
                <a:schemeClr val="lt1"/>
              </a:buClr>
              <a:buSzPts val="4800"/>
              <a:buNone/>
              <a:defRPr sz="9600">
                <a:solidFill>
                  <a:schemeClr val="lt1"/>
                </a:solidFill>
              </a:defRPr>
            </a:lvl4pPr>
            <a:lvl5pPr lvl="4" algn="l">
              <a:lnSpc>
                <a:spcPct val="75000"/>
              </a:lnSpc>
              <a:spcBef>
                <a:spcPts val="0"/>
              </a:spcBef>
              <a:spcAft>
                <a:spcPts val="0"/>
              </a:spcAft>
              <a:buClr>
                <a:schemeClr val="lt1"/>
              </a:buClr>
              <a:buSzPts val="4800"/>
              <a:buNone/>
              <a:defRPr sz="9600">
                <a:solidFill>
                  <a:schemeClr val="lt1"/>
                </a:solidFill>
              </a:defRPr>
            </a:lvl5pPr>
            <a:lvl6pPr lvl="5" algn="l">
              <a:lnSpc>
                <a:spcPct val="75000"/>
              </a:lnSpc>
              <a:spcBef>
                <a:spcPts val="0"/>
              </a:spcBef>
              <a:spcAft>
                <a:spcPts val="0"/>
              </a:spcAft>
              <a:buClr>
                <a:schemeClr val="lt1"/>
              </a:buClr>
              <a:buSzPts val="4800"/>
              <a:buNone/>
              <a:defRPr sz="9600">
                <a:solidFill>
                  <a:schemeClr val="lt1"/>
                </a:solidFill>
              </a:defRPr>
            </a:lvl6pPr>
            <a:lvl7pPr lvl="6" algn="l">
              <a:lnSpc>
                <a:spcPct val="75000"/>
              </a:lnSpc>
              <a:spcBef>
                <a:spcPts val="0"/>
              </a:spcBef>
              <a:spcAft>
                <a:spcPts val="0"/>
              </a:spcAft>
              <a:buClr>
                <a:schemeClr val="lt1"/>
              </a:buClr>
              <a:buSzPts val="4800"/>
              <a:buNone/>
              <a:defRPr sz="9600">
                <a:solidFill>
                  <a:schemeClr val="lt1"/>
                </a:solidFill>
              </a:defRPr>
            </a:lvl7pPr>
            <a:lvl8pPr lvl="7" algn="l">
              <a:lnSpc>
                <a:spcPct val="75000"/>
              </a:lnSpc>
              <a:spcBef>
                <a:spcPts val="0"/>
              </a:spcBef>
              <a:spcAft>
                <a:spcPts val="0"/>
              </a:spcAft>
              <a:buClr>
                <a:schemeClr val="lt1"/>
              </a:buClr>
              <a:buSzPts val="4800"/>
              <a:buNone/>
              <a:defRPr sz="9600">
                <a:solidFill>
                  <a:schemeClr val="lt1"/>
                </a:solidFill>
              </a:defRPr>
            </a:lvl8pPr>
            <a:lvl9pPr lvl="8" algn="l">
              <a:lnSpc>
                <a:spcPct val="75000"/>
              </a:lnSpc>
              <a:spcBef>
                <a:spcPts val="0"/>
              </a:spcBef>
              <a:spcAft>
                <a:spcPts val="0"/>
              </a:spcAft>
              <a:buClr>
                <a:schemeClr val="lt1"/>
              </a:buClr>
              <a:buSzPts val="4800"/>
              <a:buNone/>
              <a:defRPr sz="9600">
                <a:solidFill>
                  <a:schemeClr val="lt1"/>
                </a:solidFill>
              </a:defRPr>
            </a:lvl9pPr>
          </a:lstStyle>
          <a:p>
            <a:endParaRPr/>
          </a:p>
        </p:txBody>
      </p:sp>
      <p:sp>
        <p:nvSpPr>
          <p:cNvPr id="104" name="Google Shape;104;p13"/>
          <p:cNvSpPr txBox="1">
            <a:spLocks noGrp="1"/>
          </p:cNvSpPr>
          <p:nvPr>
            <p:ph type="body" idx="1"/>
          </p:nvPr>
        </p:nvSpPr>
        <p:spPr>
          <a:xfrm>
            <a:off x="685800" y="4225026"/>
            <a:ext cx="11512200" cy="3685800"/>
          </a:xfrm>
          <a:prstGeom prst="rect">
            <a:avLst/>
          </a:prstGeom>
          <a:noFill/>
          <a:ln>
            <a:noFill/>
          </a:ln>
        </p:spPr>
        <p:txBody>
          <a:bodyPr spcFirstLastPara="1" wrap="square" lIns="0" tIns="0" rIns="0" bIns="0" anchor="t" anchorCtr="0">
            <a:noAutofit/>
          </a:bodyPr>
          <a:lstStyle>
            <a:lvl1pPr marL="914400" lvl="0"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1pPr>
            <a:lvl2pPr marL="1828800" lvl="1"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2pPr>
            <a:lvl3pPr marL="2743200" lvl="2"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3pPr>
            <a:lvl4pPr marL="3657600" lvl="3"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4pPr>
            <a:lvl5pPr marL="4572000" lvl="4"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5pPr>
            <a:lvl6pPr marL="5486400" lvl="5"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6pPr>
            <a:lvl7pPr marL="6400800" lvl="6"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7pPr>
            <a:lvl8pPr marL="7315200" lvl="7"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8pPr>
            <a:lvl9pPr marL="8229600" lvl="8" indent="-622300" algn="l">
              <a:lnSpc>
                <a:spcPct val="115000"/>
              </a:lnSpc>
              <a:spcBef>
                <a:spcPts val="0"/>
              </a:spcBef>
              <a:spcAft>
                <a:spcPts val="0"/>
              </a:spcAft>
              <a:buClr>
                <a:schemeClr val="lt1"/>
              </a:buClr>
              <a:buSzPts val="1300"/>
              <a:buFont typeface="Proxima Nova"/>
              <a:buChar char="■"/>
              <a:defRPr sz="2600">
                <a:solidFill>
                  <a:schemeClr val="lt1"/>
                </a:solidFill>
                <a:latin typeface="Proxima Nova"/>
                <a:ea typeface="Proxima Nova"/>
                <a:cs typeface="Proxima Nova"/>
                <a:sym typeface="Proxima Nova"/>
              </a:defRPr>
            </a:lvl9pPr>
          </a:lstStyle>
          <a:p>
            <a:endParaRPr/>
          </a:p>
        </p:txBody>
      </p:sp>
      <p:sp>
        <p:nvSpPr>
          <p:cNvPr id="105" name="Google Shape;105;p13"/>
          <p:cNvSpPr txBox="1">
            <a:spLocks noGrp="1"/>
          </p:cNvSpPr>
          <p:nvPr>
            <p:ph type="body" idx="4"/>
          </p:nvPr>
        </p:nvSpPr>
        <p:spPr>
          <a:xfrm>
            <a:off x="14448150" y="4248350"/>
            <a:ext cx="3153600" cy="1238400"/>
          </a:xfrm>
          <a:prstGeom prst="rect">
            <a:avLst/>
          </a:prstGeom>
          <a:noFill/>
          <a:ln>
            <a:noFill/>
          </a:ln>
        </p:spPr>
        <p:txBody>
          <a:bodyPr spcFirstLastPara="1" wrap="square" lIns="0" tIns="0" rIns="0" bIns="0" anchor="ctr" anchorCtr="0">
            <a:noAutofit/>
          </a:bodyPr>
          <a:lstStyle>
            <a:lvl1pPr marL="914400" lvl="0"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1pPr>
            <a:lvl2pPr marL="1828800" lvl="1"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2pPr>
            <a:lvl3pPr marL="2743200" lvl="2"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3pPr>
            <a:lvl4pPr marL="3657600" lvl="3"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4pPr>
            <a:lvl5pPr marL="4572000" lvl="4"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5pPr>
            <a:lvl6pPr marL="5486400" lvl="5"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6pPr>
            <a:lvl7pPr marL="6400800" lvl="6"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7pPr>
            <a:lvl8pPr marL="7315200" lvl="7"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8pPr>
            <a:lvl9pPr marL="8229600" lvl="8"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9pPr>
          </a:lstStyle>
          <a:p>
            <a:endParaRPr/>
          </a:p>
        </p:txBody>
      </p:sp>
      <p:sp>
        <p:nvSpPr>
          <p:cNvPr id="106" name="Google Shape;106;p13"/>
          <p:cNvSpPr txBox="1">
            <a:spLocks noGrp="1"/>
          </p:cNvSpPr>
          <p:nvPr>
            <p:ph type="body" idx="5"/>
          </p:nvPr>
        </p:nvSpPr>
        <p:spPr>
          <a:xfrm>
            <a:off x="14448150" y="6058350"/>
            <a:ext cx="3153600" cy="1238400"/>
          </a:xfrm>
          <a:prstGeom prst="rect">
            <a:avLst/>
          </a:prstGeom>
          <a:noFill/>
          <a:ln>
            <a:noFill/>
          </a:ln>
        </p:spPr>
        <p:txBody>
          <a:bodyPr spcFirstLastPara="1" wrap="square" lIns="0" tIns="0" rIns="0" bIns="0" anchor="ctr" anchorCtr="0">
            <a:noAutofit/>
          </a:bodyPr>
          <a:lstStyle>
            <a:lvl1pPr marL="914400" lvl="0"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1pPr>
            <a:lvl2pPr marL="1828800" lvl="1"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2pPr>
            <a:lvl3pPr marL="2743200" lvl="2"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3pPr>
            <a:lvl4pPr marL="3657600" lvl="3"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4pPr>
            <a:lvl5pPr marL="4572000" lvl="4"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5pPr>
            <a:lvl6pPr marL="5486400" lvl="5"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6pPr>
            <a:lvl7pPr marL="6400800" lvl="6"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7pPr>
            <a:lvl8pPr marL="7315200" lvl="7"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8pPr>
            <a:lvl9pPr marL="8229600" lvl="8"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9pPr>
          </a:lstStyle>
          <a:p>
            <a:endParaRPr/>
          </a:p>
        </p:txBody>
      </p:sp>
      <p:sp>
        <p:nvSpPr>
          <p:cNvPr id="107" name="Google Shape;107;p13"/>
          <p:cNvSpPr txBox="1">
            <a:spLocks noGrp="1"/>
          </p:cNvSpPr>
          <p:nvPr>
            <p:ph type="body" idx="6"/>
          </p:nvPr>
        </p:nvSpPr>
        <p:spPr>
          <a:xfrm>
            <a:off x="14448150" y="7868350"/>
            <a:ext cx="3153600" cy="1238400"/>
          </a:xfrm>
          <a:prstGeom prst="rect">
            <a:avLst/>
          </a:prstGeom>
          <a:noFill/>
          <a:ln>
            <a:noFill/>
          </a:ln>
        </p:spPr>
        <p:txBody>
          <a:bodyPr spcFirstLastPara="1" wrap="square" lIns="0" tIns="0" rIns="0" bIns="0" anchor="ctr" anchorCtr="0">
            <a:noAutofit/>
          </a:bodyPr>
          <a:lstStyle>
            <a:lvl1pPr marL="914400" lvl="0"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1pPr>
            <a:lvl2pPr marL="1828800" lvl="1"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2pPr>
            <a:lvl3pPr marL="2743200" lvl="2"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3pPr>
            <a:lvl4pPr marL="3657600" lvl="3"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4pPr>
            <a:lvl5pPr marL="4572000" lvl="4"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5pPr>
            <a:lvl6pPr marL="5486400" lvl="5"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6pPr>
            <a:lvl7pPr marL="6400800" lvl="6"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7pPr>
            <a:lvl8pPr marL="7315200" lvl="7"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8pPr>
            <a:lvl9pPr marL="8229600" lvl="8" indent="-596900" algn="l">
              <a:lnSpc>
                <a:spcPct val="115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9pPr>
          </a:lstStyle>
          <a:p>
            <a:endParaRPr/>
          </a:p>
        </p:txBody>
      </p:sp>
      <p:sp>
        <p:nvSpPr>
          <p:cNvPr id="108" name="Google Shape;108;p13"/>
          <p:cNvSpPr txBox="1">
            <a:spLocks noGrp="1"/>
          </p:cNvSpPr>
          <p:nvPr>
            <p:ph type="ctrTitle" idx="7"/>
          </p:nvPr>
        </p:nvSpPr>
        <p:spPr>
          <a:xfrm>
            <a:off x="12833100" y="1165500"/>
            <a:ext cx="4819800" cy="1135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1400"/>
              <a:buNone/>
              <a:defRPr sz="2800">
                <a:solidFill>
                  <a:schemeClr val="dk2"/>
                </a:solidFill>
              </a:defRPr>
            </a:lvl1pPr>
            <a:lvl2pPr lvl="1" algn="l">
              <a:lnSpc>
                <a:spcPct val="75000"/>
              </a:lnSpc>
              <a:spcBef>
                <a:spcPts val="0"/>
              </a:spcBef>
              <a:spcAft>
                <a:spcPts val="0"/>
              </a:spcAft>
              <a:buClr>
                <a:srgbClr val="8E99A1"/>
              </a:buClr>
              <a:buSzPts val="4800"/>
              <a:buNone/>
              <a:defRPr sz="9600">
                <a:solidFill>
                  <a:srgbClr val="8E99A1"/>
                </a:solidFill>
              </a:defRPr>
            </a:lvl2pPr>
            <a:lvl3pPr lvl="2" algn="l">
              <a:lnSpc>
                <a:spcPct val="75000"/>
              </a:lnSpc>
              <a:spcBef>
                <a:spcPts val="0"/>
              </a:spcBef>
              <a:spcAft>
                <a:spcPts val="0"/>
              </a:spcAft>
              <a:buClr>
                <a:srgbClr val="8E99A1"/>
              </a:buClr>
              <a:buSzPts val="4800"/>
              <a:buNone/>
              <a:defRPr sz="9600">
                <a:solidFill>
                  <a:srgbClr val="8E99A1"/>
                </a:solidFill>
              </a:defRPr>
            </a:lvl3pPr>
            <a:lvl4pPr lvl="3" algn="l">
              <a:lnSpc>
                <a:spcPct val="75000"/>
              </a:lnSpc>
              <a:spcBef>
                <a:spcPts val="0"/>
              </a:spcBef>
              <a:spcAft>
                <a:spcPts val="0"/>
              </a:spcAft>
              <a:buClr>
                <a:srgbClr val="8E99A1"/>
              </a:buClr>
              <a:buSzPts val="4800"/>
              <a:buNone/>
              <a:defRPr sz="9600">
                <a:solidFill>
                  <a:srgbClr val="8E99A1"/>
                </a:solidFill>
              </a:defRPr>
            </a:lvl4pPr>
            <a:lvl5pPr lvl="4" algn="l">
              <a:lnSpc>
                <a:spcPct val="75000"/>
              </a:lnSpc>
              <a:spcBef>
                <a:spcPts val="0"/>
              </a:spcBef>
              <a:spcAft>
                <a:spcPts val="0"/>
              </a:spcAft>
              <a:buClr>
                <a:srgbClr val="8E99A1"/>
              </a:buClr>
              <a:buSzPts val="4800"/>
              <a:buNone/>
              <a:defRPr sz="9600">
                <a:solidFill>
                  <a:srgbClr val="8E99A1"/>
                </a:solidFill>
              </a:defRPr>
            </a:lvl5pPr>
            <a:lvl6pPr lvl="5" algn="l">
              <a:lnSpc>
                <a:spcPct val="75000"/>
              </a:lnSpc>
              <a:spcBef>
                <a:spcPts val="0"/>
              </a:spcBef>
              <a:spcAft>
                <a:spcPts val="0"/>
              </a:spcAft>
              <a:buClr>
                <a:srgbClr val="8E99A1"/>
              </a:buClr>
              <a:buSzPts val="4800"/>
              <a:buNone/>
              <a:defRPr sz="9600">
                <a:solidFill>
                  <a:srgbClr val="8E99A1"/>
                </a:solidFill>
              </a:defRPr>
            </a:lvl6pPr>
            <a:lvl7pPr lvl="6" algn="l">
              <a:lnSpc>
                <a:spcPct val="75000"/>
              </a:lnSpc>
              <a:spcBef>
                <a:spcPts val="0"/>
              </a:spcBef>
              <a:spcAft>
                <a:spcPts val="0"/>
              </a:spcAft>
              <a:buClr>
                <a:srgbClr val="8E99A1"/>
              </a:buClr>
              <a:buSzPts val="4800"/>
              <a:buNone/>
              <a:defRPr sz="9600">
                <a:solidFill>
                  <a:srgbClr val="8E99A1"/>
                </a:solidFill>
              </a:defRPr>
            </a:lvl7pPr>
            <a:lvl8pPr lvl="7" algn="l">
              <a:lnSpc>
                <a:spcPct val="75000"/>
              </a:lnSpc>
              <a:spcBef>
                <a:spcPts val="0"/>
              </a:spcBef>
              <a:spcAft>
                <a:spcPts val="0"/>
              </a:spcAft>
              <a:buClr>
                <a:srgbClr val="8E99A1"/>
              </a:buClr>
              <a:buSzPts val="4800"/>
              <a:buNone/>
              <a:defRPr sz="9600">
                <a:solidFill>
                  <a:srgbClr val="8E99A1"/>
                </a:solidFill>
              </a:defRPr>
            </a:lvl8pPr>
            <a:lvl9pPr lvl="8" algn="l">
              <a:lnSpc>
                <a:spcPct val="75000"/>
              </a:lnSpc>
              <a:spcBef>
                <a:spcPts val="0"/>
              </a:spcBef>
              <a:spcAft>
                <a:spcPts val="0"/>
              </a:spcAft>
              <a:buClr>
                <a:srgbClr val="8E99A1"/>
              </a:buClr>
              <a:buSzPts val="4800"/>
              <a:buNone/>
              <a:defRPr sz="9600">
                <a:solidFill>
                  <a:srgbClr val="8E99A1"/>
                </a:solidFill>
              </a:defRPr>
            </a:lvl9pPr>
          </a:lstStyle>
          <a:p>
            <a:endParaRPr/>
          </a:p>
        </p:txBody>
      </p:sp>
      <p:pic>
        <p:nvPicPr>
          <p:cNvPr id="109" name="Google Shape;109;p13"/>
          <p:cNvPicPr preferRelativeResize="0"/>
          <p:nvPr/>
        </p:nvPicPr>
        <p:blipFill rotWithShape="1">
          <a:blip r:embed="rId2">
            <a:alphaModFix/>
          </a:blip>
          <a:srcRect/>
          <a:stretch/>
        </p:blipFill>
        <p:spPr>
          <a:xfrm>
            <a:off x="685801" y="9093201"/>
            <a:ext cx="1732298" cy="398150"/>
          </a:xfrm>
          <a:prstGeom prst="rect">
            <a:avLst/>
          </a:prstGeom>
          <a:noFill/>
          <a:ln>
            <a:noFill/>
          </a:ln>
        </p:spPr>
      </p:pic>
    </p:spTree>
  </p:cSld>
  <p:clrMapOvr>
    <a:masterClrMapping/>
  </p:clrMapOvr>
  <p:extLst>
    <p:ext uri="{DCECCB84-F9BA-43D5-87BE-67443E8EF086}">
      <p15:sldGuideLst xmlns:p15="http://schemas.microsoft.com/office/powerpoint/2012/main">
        <p15:guide id="1" pos="5754" userDrawn="1">
          <p15:clr>
            <a:srgbClr val="FA7B17"/>
          </p15:clr>
        </p15:guide>
        <p15:guide id="2" pos="5472" userDrawn="1">
          <p15:clr>
            <a:srgbClr val="FA7B17"/>
          </p15:clr>
        </p15:guide>
        <p15:guide id="3" pos="4236" userDrawn="1">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 Classic - Subtitle - No Body Text">
  <p:cSld name="TITLE_AND_BODY_1_1_2_1_2">
    <p:spTree>
      <p:nvGrpSpPr>
        <p:cNvPr id="1" name="Shape 110"/>
        <p:cNvGrpSpPr/>
        <p:nvPr/>
      </p:nvGrpSpPr>
      <p:grpSpPr>
        <a:xfrm>
          <a:off x="0" y="0"/>
          <a:ext cx="0" cy="0"/>
          <a:chOff x="0" y="0"/>
          <a:chExt cx="0" cy="0"/>
        </a:xfrm>
      </p:grpSpPr>
      <p:sp>
        <p:nvSpPr>
          <p:cNvPr id="111" name="Google Shape;111;p14"/>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12" name="Google Shape;112;p14"/>
          <p:cNvSpPr txBox="1">
            <a:spLocks noGrp="1"/>
          </p:cNvSpPr>
          <p:nvPr>
            <p:ph type="title"/>
          </p:nvPr>
        </p:nvSpPr>
        <p:spPr>
          <a:xfrm>
            <a:off x="685800" y="413400"/>
            <a:ext cx="16916400" cy="591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13" name="Google Shape;113;p14"/>
          <p:cNvSpPr txBox="1">
            <a:spLocks noGrp="1"/>
          </p:cNvSpPr>
          <p:nvPr>
            <p:ph type="subTitle" idx="1"/>
          </p:nvPr>
        </p:nvSpPr>
        <p:spPr>
          <a:xfrm>
            <a:off x="685800" y="1191450"/>
            <a:ext cx="16916400" cy="408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000"/>
              <a:buNone/>
              <a:defRPr sz="2000" b="1">
                <a:solidFill>
                  <a:schemeClr val="dk2"/>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sp>
        <p:nvSpPr>
          <p:cNvPr id="114" name="Google Shape;114;p14"/>
          <p:cNvSpPr txBox="1">
            <a:spLocks noGrp="1"/>
          </p:cNvSpPr>
          <p:nvPr>
            <p:ph type="body" idx="2"/>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pic>
        <p:nvPicPr>
          <p:cNvPr id="115" name="Google Shape;115;p14"/>
          <p:cNvPicPr preferRelativeResize="0"/>
          <p:nvPr/>
        </p:nvPicPr>
        <p:blipFill rotWithShape="1">
          <a:blip r:embed="rId2">
            <a:alphaModFix/>
          </a:blip>
          <a:srcRect/>
          <a:stretch/>
        </p:blipFill>
        <p:spPr>
          <a:xfrm>
            <a:off x="595151" y="9203200"/>
            <a:ext cx="1626250" cy="37380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guide id="3" pos="3612" userDrawn="1">
          <p15:clr>
            <a:srgbClr val="FA7B17"/>
          </p15:clr>
        </p15:guide>
        <p15:guide id="4" pos="4176" userDrawn="1">
          <p15:clr>
            <a:srgbClr val="FA7B17"/>
          </p15:clr>
        </p15:guide>
        <p15:guide id="5" pos="7350" userDrawn="1">
          <p15:clr>
            <a:srgbClr val="FA7B17"/>
          </p15:clr>
        </p15:guide>
        <p15:guide id="6" pos="7912" userDrawn="1">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 Classic - Single Line of Text">
  <p:cSld name="TITLE_AND_BODY_1_1_2_1_2_1">
    <p:spTree>
      <p:nvGrpSpPr>
        <p:cNvPr id="1" name="Shape 116"/>
        <p:cNvGrpSpPr/>
        <p:nvPr/>
      </p:nvGrpSpPr>
      <p:grpSpPr>
        <a:xfrm>
          <a:off x="0" y="0"/>
          <a:ext cx="0" cy="0"/>
          <a:chOff x="0" y="0"/>
          <a:chExt cx="0" cy="0"/>
        </a:xfrm>
      </p:grpSpPr>
      <p:sp>
        <p:nvSpPr>
          <p:cNvPr id="117" name="Google Shape;117;p15"/>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18" name="Google Shape;118;p15"/>
          <p:cNvSpPr txBox="1">
            <a:spLocks noGrp="1"/>
          </p:cNvSpPr>
          <p:nvPr>
            <p:ph type="title"/>
          </p:nvPr>
        </p:nvSpPr>
        <p:spPr>
          <a:xfrm>
            <a:off x="685800" y="413400"/>
            <a:ext cx="16916400" cy="591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19" name="Google Shape;119;p15"/>
          <p:cNvSpPr txBox="1">
            <a:spLocks noGrp="1"/>
          </p:cNvSpPr>
          <p:nvPr>
            <p:ph type="body" idx="1"/>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sp>
        <p:nvSpPr>
          <p:cNvPr id="120" name="Google Shape;120;p15"/>
          <p:cNvSpPr txBox="1">
            <a:spLocks noGrp="1"/>
          </p:cNvSpPr>
          <p:nvPr>
            <p:ph type="body" idx="2"/>
          </p:nvPr>
        </p:nvSpPr>
        <p:spPr>
          <a:xfrm>
            <a:off x="685600" y="1974750"/>
            <a:ext cx="16916400" cy="6216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a:lvl1pPr>
            <a:lvl2pPr marL="1828800" lvl="1" indent="-609600" algn="l">
              <a:lnSpc>
                <a:spcPct val="115000"/>
              </a:lnSpc>
              <a:spcBef>
                <a:spcPts val="0"/>
              </a:spcBef>
              <a:spcAft>
                <a:spcPts val="0"/>
              </a:spcAft>
              <a:buSzPts val="1200"/>
              <a:buChar char="○"/>
              <a:defRPr/>
            </a:lvl2pPr>
            <a:lvl3pPr marL="2743200" lvl="2" indent="-609600" algn="l">
              <a:lnSpc>
                <a:spcPct val="115000"/>
              </a:lnSpc>
              <a:spcBef>
                <a:spcPts val="0"/>
              </a:spcBef>
              <a:spcAft>
                <a:spcPts val="0"/>
              </a:spcAft>
              <a:buSzPts val="1200"/>
              <a:buChar char="■"/>
              <a:defRPr/>
            </a:lvl3pPr>
            <a:lvl4pPr marL="3657600" lvl="3" indent="-609600" algn="l">
              <a:lnSpc>
                <a:spcPct val="115000"/>
              </a:lnSpc>
              <a:spcBef>
                <a:spcPts val="0"/>
              </a:spcBef>
              <a:spcAft>
                <a:spcPts val="0"/>
              </a:spcAft>
              <a:buSzPts val="1200"/>
              <a:buChar char="●"/>
              <a:defRPr/>
            </a:lvl4pPr>
            <a:lvl5pPr marL="4572000" lvl="4" indent="-609600" algn="l">
              <a:lnSpc>
                <a:spcPct val="115000"/>
              </a:lnSpc>
              <a:spcBef>
                <a:spcPts val="0"/>
              </a:spcBef>
              <a:spcAft>
                <a:spcPts val="0"/>
              </a:spcAft>
              <a:buSzPts val="1200"/>
              <a:buChar char="○"/>
              <a:defRPr/>
            </a:lvl5pPr>
            <a:lvl6pPr marL="5486400" lvl="5" indent="-609600" algn="l">
              <a:lnSpc>
                <a:spcPct val="115000"/>
              </a:lnSpc>
              <a:spcBef>
                <a:spcPts val="0"/>
              </a:spcBef>
              <a:spcAft>
                <a:spcPts val="0"/>
              </a:spcAft>
              <a:buSzPts val="1200"/>
              <a:buChar char="■"/>
              <a:defRPr/>
            </a:lvl6pPr>
            <a:lvl7pPr marL="6400800" lvl="6" indent="-609600" algn="l">
              <a:lnSpc>
                <a:spcPct val="115000"/>
              </a:lnSpc>
              <a:spcBef>
                <a:spcPts val="0"/>
              </a:spcBef>
              <a:spcAft>
                <a:spcPts val="0"/>
              </a:spcAft>
              <a:buSzPts val="1200"/>
              <a:buChar char="●"/>
              <a:defRPr/>
            </a:lvl7pPr>
            <a:lvl8pPr marL="7315200" lvl="7" indent="-609600" algn="l">
              <a:lnSpc>
                <a:spcPct val="115000"/>
              </a:lnSpc>
              <a:spcBef>
                <a:spcPts val="0"/>
              </a:spcBef>
              <a:spcAft>
                <a:spcPts val="0"/>
              </a:spcAft>
              <a:buSzPts val="1200"/>
              <a:buChar char="○"/>
              <a:defRPr/>
            </a:lvl8pPr>
            <a:lvl9pPr marL="8229600" lvl="8" indent="-609600" algn="l">
              <a:lnSpc>
                <a:spcPct val="115000"/>
              </a:lnSpc>
              <a:spcBef>
                <a:spcPts val="0"/>
              </a:spcBef>
              <a:spcAft>
                <a:spcPts val="0"/>
              </a:spcAft>
              <a:buSzPts val="1200"/>
              <a:buChar char="■"/>
              <a:defRPr/>
            </a:lvl9pPr>
          </a:lstStyle>
          <a:p>
            <a:endParaRPr/>
          </a:p>
        </p:txBody>
      </p:sp>
      <p:pic>
        <p:nvPicPr>
          <p:cNvPr id="121" name="Google Shape;121;p15"/>
          <p:cNvPicPr preferRelativeResize="0"/>
          <p:nvPr/>
        </p:nvPicPr>
        <p:blipFill rotWithShape="1">
          <a:blip r:embed="rId2">
            <a:alphaModFix/>
          </a:blip>
          <a:srcRect/>
          <a:stretch/>
        </p:blipFill>
        <p:spPr>
          <a:xfrm>
            <a:off x="595151" y="9203200"/>
            <a:ext cx="1626250" cy="37380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guide id="3" pos="3612" userDrawn="1">
          <p15:clr>
            <a:srgbClr val="FA7B17"/>
          </p15:clr>
        </p15:guide>
        <p15:guide id="4" pos="4176" userDrawn="1">
          <p15:clr>
            <a:srgbClr val="FA7B17"/>
          </p15:clr>
        </p15:guide>
        <p15:guide id="5" pos="7350" userDrawn="1">
          <p15:clr>
            <a:srgbClr val="FA7B17"/>
          </p15:clr>
        </p15:guide>
        <p15:guide id="6" pos="7912" userDrawn="1">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Headshots Below">
  <p:cSld name="SECTION_HEADER_5">
    <p:bg>
      <p:bgPr>
        <a:solidFill>
          <a:schemeClr val="accent1"/>
        </a:solidFill>
        <a:effectLst/>
      </p:bgPr>
    </p:bg>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1600200" y="2713550"/>
            <a:ext cx="15087600" cy="16800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FFFFFF"/>
              </a:buClr>
              <a:buSzPts val="3200"/>
              <a:buNone/>
              <a:defRPr sz="6400">
                <a:solidFill>
                  <a:srgbClr val="FFFFFF"/>
                </a:solidFill>
              </a:defRPr>
            </a:lvl1pPr>
            <a:lvl2pPr lvl="1" algn="ctr">
              <a:lnSpc>
                <a:spcPct val="100000"/>
              </a:lnSpc>
              <a:spcBef>
                <a:spcPts val="0"/>
              </a:spcBef>
              <a:spcAft>
                <a:spcPts val="0"/>
              </a:spcAft>
              <a:buSzPts val="3600"/>
              <a:buNone/>
              <a:defRPr sz="7200"/>
            </a:lvl2pPr>
            <a:lvl3pPr lvl="2" algn="ctr">
              <a:lnSpc>
                <a:spcPct val="100000"/>
              </a:lnSpc>
              <a:spcBef>
                <a:spcPts val="0"/>
              </a:spcBef>
              <a:spcAft>
                <a:spcPts val="0"/>
              </a:spcAft>
              <a:buSzPts val="3600"/>
              <a:buNone/>
              <a:defRPr sz="7200"/>
            </a:lvl3pPr>
            <a:lvl4pPr lvl="3" algn="ctr">
              <a:lnSpc>
                <a:spcPct val="100000"/>
              </a:lnSpc>
              <a:spcBef>
                <a:spcPts val="0"/>
              </a:spcBef>
              <a:spcAft>
                <a:spcPts val="0"/>
              </a:spcAft>
              <a:buSzPts val="3600"/>
              <a:buNone/>
              <a:defRPr sz="7200"/>
            </a:lvl4pPr>
            <a:lvl5pPr lvl="4" algn="ctr">
              <a:lnSpc>
                <a:spcPct val="100000"/>
              </a:lnSpc>
              <a:spcBef>
                <a:spcPts val="0"/>
              </a:spcBef>
              <a:spcAft>
                <a:spcPts val="0"/>
              </a:spcAft>
              <a:buSzPts val="3600"/>
              <a:buNone/>
              <a:defRPr sz="7200"/>
            </a:lvl5pPr>
            <a:lvl6pPr lvl="5" algn="ctr">
              <a:lnSpc>
                <a:spcPct val="100000"/>
              </a:lnSpc>
              <a:spcBef>
                <a:spcPts val="0"/>
              </a:spcBef>
              <a:spcAft>
                <a:spcPts val="0"/>
              </a:spcAft>
              <a:buSzPts val="3600"/>
              <a:buNone/>
              <a:defRPr sz="7200"/>
            </a:lvl6pPr>
            <a:lvl7pPr lvl="6" algn="ctr">
              <a:lnSpc>
                <a:spcPct val="100000"/>
              </a:lnSpc>
              <a:spcBef>
                <a:spcPts val="0"/>
              </a:spcBef>
              <a:spcAft>
                <a:spcPts val="0"/>
              </a:spcAft>
              <a:buSzPts val="3600"/>
              <a:buNone/>
              <a:defRPr sz="7200"/>
            </a:lvl7pPr>
            <a:lvl8pPr lvl="7" algn="ctr">
              <a:lnSpc>
                <a:spcPct val="100000"/>
              </a:lnSpc>
              <a:spcBef>
                <a:spcPts val="0"/>
              </a:spcBef>
              <a:spcAft>
                <a:spcPts val="0"/>
              </a:spcAft>
              <a:buSzPts val="3600"/>
              <a:buNone/>
              <a:defRPr sz="7200"/>
            </a:lvl8pPr>
            <a:lvl9pPr lvl="8" algn="ctr">
              <a:lnSpc>
                <a:spcPct val="100000"/>
              </a:lnSpc>
              <a:spcBef>
                <a:spcPts val="0"/>
              </a:spcBef>
              <a:spcAft>
                <a:spcPts val="0"/>
              </a:spcAft>
              <a:buSzPts val="3600"/>
              <a:buNone/>
              <a:defRPr sz="7200"/>
            </a:lvl9pPr>
          </a:lstStyle>
          <a:p>
            <a:endParaRPr/>
          </a:p>
        </p:txBody>
      </p:sp>
      <p:sp>
        <p:nvSpPr>
          <p:cNvPr id="124" name="Google Shape;124;p16"/>
          <p:cNvSpPr txBox="1">
            <a:spLocks noGrp="1"/>
          </p:cNvSpPr>
          <p:nvPr>
            <p:ph type="body" idx="1"/>
          </p:nvPr>
        </p:nvSpPr>
        <p:spPr>
          <a:xfrm>
            <a:off x="4452250" y="6254506"/>
            <a:ext cx="3153600" cy="1531200"/>
          </a:xfrm>
          <a:prstGeom prst="rect">
            <a:avLst/>
          </a:prstGeom>
          <a:noFill/>
          <a:ln>
            <a:noFill/>
          </a:ln>
        </p:spPr>
        <p:txBody>
          <a:bodyPr spcFirstLastPara="1" wrap="square" lIns="0" tIns="0" rIns="0" bIns="0" anchor="t" anchorCtr="0">
            <a:noAutofit/>
          </a:bodyPr>
          <a:lstStyle>
            <a:lvl1pPr marL="914400" lvl="0"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1pPr>
            <a:lvl2pPr marL="1828800" lvl="1"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2pPr>
            <a:lvl3pPr marL="2743200" lvl="2"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3pPr>
            <a:lvl4pPr marL="3657600" lvl="3"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4pPr>
            <a:lvl5pPr marL="4572000" lvl="4"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5pPr>
            <a:lvl6pPr marL="5486400" lvl="5"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6pPr>
            <a:lvl7pPr marL="6400800" lvl="6"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7pPr>
            <a:lvl8pPr marL="7315200" lvl="7"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8pPr>
            <a:lvl9pPr marL="8229600" lvl="8"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9pPr>
          </a:lstStyle>
          <a:p>
            <a:endParaRPr/>
          </a:p>
        </p:txBody>
      </p:sp>
      <p:sp>
        <p:nvSpPr>
          <p:cNvPr id="125" name="Google Shape;125;p16"/>
          <p:cNvSpPr txBox="1">
            <a:spLocks noGrp="1"/>
          </p:cNvSpPr>
          <p:nvPr>
            <p:ph type="body" idx="2"/>
          </p:nvPr>
        </p:nvSpPr>
        <p:spPr>
          <a:xfrm>
            <a:off x="7567200" y="6254506"/>
            <a:ext cx="3153600" cy="1531200"/>
          </a:xfrm>
          <a:prstGeom prst="rect">
            <a:avLst/>
          </a:prstGeom>
          <a:noFill/>
          <a:ln>
            <a:noFill/>
          </a:ln>
        </p:spPr>
        <p:txBody>
          <a:bodyPr spcFirstLastPara="1" wrap="square" lIns="0" tIns="0" rIns="0" bIns="0" anchor="t" anchorCtr="0">
            <a:noAutofit/>
          </a:bodyPr>
          <a:lstStyle>
            <a:lvl1pPr marL="914400" lvl="0"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1pPr>
            <a:lvl2pPr marL="1828800" lvl="1"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2pPr>
            <a:lvl3pPr marL="2743200" lvl="2"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3pPr>
            <a:lvl4pPr marL="3657600" lvl="3"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4pPr>
            <a:lvl5pPr marL="4572000" lvl="4"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5pPr>
            <a:lvl6pPr marL="5486400" lvl="5"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6pPr>
            <a:lvl7pPr marL="6400800" lvl="6"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7pPr>
            <a:lvl8pPr marL="7315200" lvl="7"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8pPr>
            <a:lvl9pPr marL="8229600" lvl="8"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9pPr>
          </a:lstStyle>
          <a:p>
            <a:endParaRPr/>
          </a:p>
        </p:txBody>
      </p:sp>
      <p:sp>
        <p:nvSpPr>
          <p:cNvPr id="126" name="Google Shape;126;p16"/>
          <p:cNvSpPr txBox="1">
            <a:spLocks noGrp="1"/>
          </p:cNvSpPr>
          <p:nvPr>
            <p:ph type="body" idx="3"/>
          </p:nvPr>
        </p:nvSpPr>
        <p:spPr>
          <a:xfrm>
            <a:off x="10720800" y="6254506"/>
            <a:ext cx="3153600" cy="1531200"/>
          </a:xfrm>
          <a:prstGeom prst="rect">
            <a:avLst/>
          </a:prstGeom>
          <a:noFill/>
          <a:ln>
            <a:noFill/>
          </a:ln>
        </p:spPr>
        <p:txBody>
          <a:bodyPr spcFirstLastPara="1" wrap="square" lIns="0" tIns="0" rIns="0" bIns="0" anchor="t" anchorCtr="0">
            <a:noAutofit/>
          </a:bodyPr>
          <a:lstStyle>
            <a:lvl1pPr marL="914400" lvl="0"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1pPr>
            <a:lvl2pPr marL="1828800" lvl="1"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2pPr>
            <a:lvl3pPr marL="2743200" lvl="2"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3pPr>
            <a:lvl4pPr marL="3657600" lvl="3"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4pPr>
            <a:lvl5pPr marL="4572000" lvl="4"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5pPr>
            <a:lvl6pPr marL="5486400" lvl="5"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6pPr>
            <a:lvl7pPr marL="6400800" lvl="6"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7pPr>
            <a:lvl8pPr marL="7315200" lvl="7"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8pPr>
            <a:lvl9pPr marL="8229600" lvl="8" indent="-596900" algn="ctr">
              <a:lnSpc>
                <a:spcPct val="100000"/>
              </a:lnSpc>
              <a:spcBef>
                <a:spcPts val="0"/>
              </a:spcBef>
              <a:spcAft>
                <a:spcPts val="0"/>
              </a:spcAft>
              <a:buClr>
                <a:schemeClr val="lt1"/>
              </a:buClr>
              <a:buSzPts val="1100"/>
              <a:buFont typeface="Proxima Nova"/>
              <a:buChar char="■"/>
              <a:defRPr sz="2200">
                <a:solidFill>
                  <a:schemeClr val="lt1"/>
                </a:solidFill>
                <a:latin typeface="Proxima Nova"/>
                <a:ea typeface="Proxima Nova"/>
                <a:cs typeface="Proxima Nova"/>
                <a:sym typeface="Proxima Nova"/>
              </a:defRPr>
            </a:lvl9pPr>
          </a:lstStyle>
          <a:p>
            <a:endParaRPr/>
          </a:p>
        </p:txBody>
      </p:sp>
      <p:sp>
        <p:nvSpPr>
          <p:cNvPr id="127" name="Google Shape;127;p16"/>
          <p:cNvSpPr txBox="1">
            <a:spLocks noGrp="1"/>
          </p:cNvSpPr>
          <p:nvPr>
            <p:ph type="subTitle" idx="4"/>
          </p:nvPr>
        </p:nvSpPr>
        <p:spPr>
          <a:xfrm>
            <a:off x="1600300" y="2021250"/>
            <a:ext cx="15087600" cy="432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800"/>
              <a:buNone/>
              <a:defRPr sz="1600">
                <a:solidFill>
                  <a:schemeClr val="lt1"/>
                </a:solidFill>
              </a:defRPr>
            </a:lvl1pPr>
            <a:lvl2pPr lvl="1" algn="ctr">
              <a:lnSpc>
                <a:spcPct val="100000"/>
              </a:lnSpc>
              <a:spcBef>
                <a:spcPts val="0"/>
              </a:spcBef>
              <a:spcAft>
                <a:spcPts val="0"/>
              </a:spcAft>
              <a:buClr>
                <a:schemeClr val="lt1"/>
              </a:buClr>
              <a:buSzPts val="1800"/>
              <a:buNone/>
              <a:defRPr sz="3600">
                <a:solidFill>
                  <a:schemeClr val="lt1"/>
                </a:solidFill>
              </a:defRPr>
            </a:lvl2pPr>
            <a:lvl3pPr lvl="2" algn="ctr">
              <a:lnSpc>
                <a:spcPct val="100000"/>
              </a:lnSpc>
              <a:spcBef>
                <a:spcPts val="0"/>
              </a:spcBef>
              <a:spcAft>
                <a:spcPts val="0"/>
              </a:spcAft>
              <a:buClr>
                <a:schemeClr val="lt1"/>
              </a:buClr>
              <a:buSzPts val="1800"/>
              <a:buNone/>
              <a:defRPr sz="3600">
                <a:solidFill>
                  <a:schemeClr val="lt1"/>
                </a:solidFill>
              </a:defRPr>
            </a:lvl3pPr>
            <a:lvl4pPr lvl="3" algn="ctr">
              <a:lnSpc>
                <a:spcPct val="100000"/>
              </a:lnSpc>
              <a:spcBef>
                <a:spcPts val="0"/>
              </a:spcBef>
              <a:spcAft>
                <a:spcPts val="0"/>
              </a:spcAft>
              <a:buClr>
                <a:schemeClr val="lt1"/>
              </a:buClr>
              <a:buSzPts val="1800"/>
              <a:buNone/>
              <a:defRPr sz="3600">
                <a:solidFill>
                  <a:schemeClr val="lt1"/>
                </a:solidFill>
              </a:defRPr>
            </a:lvl4pPr>
            <a:lvl5pPr lvl="4" algn="ctr">
              <a:lnSpc>
                <a:spcPct val="100000"/>
              </a:lnSpc>
              <a:spcBef>
                <a:spcPts val="0"/>
              </a:spcBef>
              <a:spcAft>
                <a:spcPts val="0"/>
              </a:spcAft>
              <a:buClr>
                <a:schemeClr val="lt1"/>
              </a:buClr>
              <a:buSzPts val="1800"/>
              <a:buNone/>
              <a:defRPr sz="3600">
                <a:solidFill>
                  <a:schemeClr val="lt1"/>
                </a:solidFill>
              </a:defRPr>
            </a:lvl5pPr>
            <a:lvl6pPr lvl="5" algn="ctr">
              <a:lnSpc>
                <a:spcPct val="100000"/>
              </a:lnSpc>
              <a:spcBef>
                <a:spcPts val="0"/>
              </a:spcBef>
              <a:spcAft>
                <a:spcPts val="0"/>
              </a:spcAft>
              <a:buClr>
                <a:schemeClr val="lt1"/>
              </a:buClr>
              <a:buSzPts val="1800"/>
              <a:buNone/>
              <a:defRPr sz="3600">
                <a:solidFill>
                  <a:schemeClr val="lt1"/>
                </a:solidFill>
              </a:defRPr>
            </a:lvl6pPr>
            <a:lvl7pPr lvl="6" algn="ctr">
              <a:lnSpc>
                <a:spcPct val="100000"/>
              </a:lnSpc>
              <a:spcBef>
                <a:spcPts val="0"/>
              </a:spcBef>
              <a:spcAft>
                <a:spcPts val="0"/>
              </a:spcAft>
              <a:buClr>
                <a:schemeClr val="lt1"/>
              </a:buClr>
              <a:buSzPts val="1800"/>
              <a:buNone/>
              <a:defRPr sz="3600">
                <a:solidFill>
                  <a:schemeClr val="lt1"/>
                </a:solidFill>
              </a:defRPr>
            </a:lvl7pPr>
            <a:lvl8pPr lvl="7" algn="ctr">
              <a:lnSpc>
                <a:spcPct val="100000"/>
              </a:lnSpc>
              <a:spcBef>
                <a:spcPts val="0"/>
              </a:spcBef>
              <a:spcAft>
                <a:spcPts val="0"/>
              </a:spcAft>
              <a:buClr>
                <a:schemeClr val="lt1"/>
              </a:buClr>
              <a:buSzPts val="1800"/>
              <a:buNone/>
              <a:defRPr sz="3600">
                <a:solidFill>
                  <a:schemeClr val="lt1"/>
                </a:solidFill>
              </a:defRPr>
            </a:lvl8pPr>
            <a:lvl9pPr lvl="8" algn="ctr">
              <a:lnSpc>
                <a:spcPct val="100000"/>
              </a:lnSpc>
              <a:spcBef>
                <a:spcPts val="0"/>
              </a:spcBef>
              <a:spcAft>
                <a:spcPts val="0"/>
              </a:spcAft>
              <a:buClr>
                <a:schemeClr val="lt1"/>
              </a:buClr>
              <a:buSzPts val="1800"/>
              <a:buNone/>
              <a:defRPr sz="3600">
                <a:solidFill>
                  <a:schemeClr val="lt1"/>
                </a:solidFill>
              </a:defRPr>
            </a:lvl9pPr>
          </a:lstStyle>
          <a:p>
            <a:endParaRPr/>
          </a:p>
        </p:txBody>
      </p:sp>
      <p:cxnSp>
        <p:nvCxnSpPr>
          <p:cNvPr id="128" name="Google Shape;128;p16"/>
          <p:cNvCxnSpPr/>
          <p:nvPr/>
        </p:nvCxnSpPr>
        <p:spPr>
          <a:xfrm>
            <a:off x="4008900" y="4334150"/>
            <a:ext cx="10270200" cy="0"/>
          </a:xfrm>
          <a:prstGeom prst="straightConnector1">
            <a:avLst/>
          </a:prstGeom>
          <a:noFill/>
          <a:ln w="9525" cap="flat" cmpd="sng">
            <a:solidFill>
              <a:srgbClr val="FFFFFF"/>
            </a:solidFill>
            <a:prstDash val="solid"/>
            <a:round/>
            <a:headEnd type="none" w="sm" len="sm"/>
            <a:tailEnd type="none" w="sm" len="sm"/>
          </a:ln>
        </p:spPr>
      </p:cxnSp>
      <p:pic>
        <p:nvPicPr>
          <p:cNvPr id="129" name="Google Shape;129;p16"/>
          <p:cNvPicPr preferRelativeResize="0"/>
          <p:nvPr/>
        </p:nvPicPr>
        <p:blipFill rotWithShape="1">
          <a:blip r:embed="rId2">
            <a:alphaModFix/>
          </a:blip>
          <a:srcRect/>
          <a:stretch/>
        </p:blipFill>
        <p:spPr>
          <a:xfrm>
            <a:off x="8324651" y="9253851"/>
            <a:ext cx="1732298" cy="39815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 Column Left">
  <p:cSld name="TITLE_AND_BODY_5_1">
    <p:spTree>
      <p:nvGrpSpPr>
        <p:cNvPr id="1" name="Shape 130"/>
        <p:cNvGrpSpPr/>
        <p:nvPr/>
      </p:nvGrpSpPr>
      <p:grpSpPr>
        <a:xfrm>
          <a:off x="0" y="0"/>
          <a:ext cx="0" cy="0"/>
          <a:chOff x="0" y="0"/>
          <a:chExt cx="0" cy="0"/>
        </a:xfrm>
      </p:grpSpPr>
      <p:sp>
        <p:nvSpPr>
          <p:cNvPr id="131" name="Google Shape;131;p17"/>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2" name="Google Shape;132;p17"/>
          <p:cNvSpPr txBox="1">
            <a:spLocks noGrp="1"/>
          </p:cNvSpPr>
          <p:nvPr>
            <p:ph type="body" idx="1"/>
          </p:nvPr>
        </p:nvSpPr>
        <p:spPr>
          <a:xfrm>
            <a:off x="685800" y="1499500"/>
            <a:ext cx="8004000" cy="7288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a:lvl1pPr>
            <a:lvl2pPr marL="1828800" lvl="1" indent="-609600" algn="l">
              <a:lnSpc>
                <a:spcPct val="115000"/>
              </a:lnSpc>
              <a:spcBef>
                <a:spcPts val="0"/>
              </a:spcBef>
              <a:spcAft>
                <a:spcPts val="0"/>
              </a:spcAft>
              <a:buSzPts val="1200"/>
              <a:buChar char="○"/>
              <a:defRPr/>
            </a:lvl2pPr>
            <a:lvl3pPr marL="2743200" lvl="2" indent="-609600" algn="l">
              <a:lnSpc>
                <a:spcPct val="115000"/>
              </a:lnSpc>
              <a:spcBef>
                <a:spcPts val="0"/>
              </a:spcBef>
              <a:spcAft>
                <a:spcPts val="0"/>
              </a:spcAft>
              <a:buSzPts val="1200"/>
              <a:buChar char="■"/>
              <a:defRPr/>
            </a:lvl3pPr>
            <a:lvl4pPr marL="3657600" lvl="3" indent="-609600" algn="l">
              <a:lnSpc>
                <a:spcPct val="115000"/>
              </a:lnSpc>
              <a:spcBef>
                <a:spcPts val="0"/>
              </a:spcBef>
              <a:spcAft>
                <a:spcPts val="0"/>
              </a:spcAft>
              <a:buSzPts val="1200"/>
              <a:buChar char="●"/>
              <a:defRPr/>
            </a:lvl4pPr>
            <a:lvl5pPr marL="4572000" lvl="4" indent="-609600" algn="l">
              <a:lnSpc>
                <a:spcPct val="115000"/>
              </a:lnSpc>
              <a:spcBef>
                <a:spcPts val="0"/>
              </a:spcBef>
              <a:spcAft>
                <a:spcPts val="0"/>
              </a:spcAft>
              <a:buSzPts val="1200"/>
              <a:buChar char="○"/>
              <a:defRPr/>
            </a:lvl5pPr>
            <a:lvl6pPr marL="5486400" lvl="5" indent="-609600" algn="l">
              <a:lnSpc>
                <a:spcPct val="115000"/>
              </a:lnSpc>
              <a:spcBef>
                <a:spcPts val="0"/>
              </a:spcBef>
              <a:spcAft>
                <a:spcPts val="0"/>
              </a:spcAft>
              <a:buSzPts val="1200"/>
              <a:buChar char="■"/>
              <a:defRPr/>
            </a:lvl6pPr>
            <a:lvl7pPr marL="6400800" lvl="6" indent="-609600" algn="l">
              <a:lnSpc>
                <a:spcPct val="115000"/>
              </a:lnSpc>
              <a:spcBef>
                <a:spcPts val="0"/>
              </a:spcBef>
              <a:spcAft>
                <a:spcPts val="0"/>
              </a:spcAft>
              <a:buSzPts val="1200"/>
              <a:buChar char="●"/>
              <a:defRPr/>
            </a:lvl7pPr>
            <a:lvl8pPr marL="7315200" lvl="7" indent="-609600" algn="l">
              <a:lnSpc>
                <a:spcPct val="115000"/>
              </a:lnSpc>
              <a:spcBef>
                <a:spcPts val="0"/>
              </a:spcBef>
              <a:spcAft>
                <a:spcPts val="0"/>
              </a:spcAft>
              <a:buSzPts val="1200"/>
              <a:buChar char="○"/>
              <a:defRPr/>
            </a:lvl8pPr>
            <a:lvl9pPr marL="8229600" lvl="8" indent="-609600" algn="l">
              <a:lnSpc>
                <a:spcPct val="115000"/>
              </a:lnSpc>
              <a:spcBef>
                <a:spcPts val="0"/>
              </a:spcBef>
              <a:spcAft>
                <a:spcPts val="0"/>
              </a:spcAft>
              <a:buSzPts val="1200"/>
              <a:buChar char="■"/>
              <a:defRPr/>
            </a:lvl9pPr>
          </a:lstStyle>
          <a:p>
            <a:endParaRPr/>
          </a:p>
        </p:txBody>
      </p:sp>
      <p:sp>
        <p:nvSpPr>
          <p:cNvPr id="133" name="Google Shape;133;p17"/>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34" name="Google Shape;134;p17"/>
          <p:cNvSpPr txBox="1">
            <a:spLocks noGrp="1"/>
          </p:cNvSpPr>
          <p:nvPr>
            <p:ph type="body" idx="2"/>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pic>
        <p:nvPicPr>
          <p:cNvPr id="135" name="Google Shape;135;p17"/>
          <p:cNvPicPr preferRelativeResize="0"/>
          <p:nvPr/>
        </p:nvPicPr>
        <p:blipFill rotWithShape="1">
          <a:blip r:embed="rId2">
            <a:alphaModFix/>
          </a:blip>
          <a:srcRect/>
          <a:stretch/>
        </p:blipFill>
        <p:spPr>
          <a:xfrm>
            <a:off x="595151" y="9203200"/>
            <a:ext cx="1626250" cy="37380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plit Slide">
  <p:cSld name="SECTION_TITLE_AND_DESCRIPTION_1">
    <p:bg>
      <p:bgPr>
        <a:solidFill>
          <a:schemeClr val="accent1"/>
        </a:solidFill>
        <a:effectLst/>
      </p:bgPr>
    </p:bg>
    <p:spTree>
      <p:nvGrpSpPr>
        <p:cNvPr id="1" name="Shape 136"/>
        <p:cNvGrpSpPr/>
        <p:nvPr/>
      </p:nvGrpSpPr>
      <p:grpSpPr>
        <a:xfrm>
          <a:off x="0" y="0"/>
          <a:ext cx="0" cy="0"/>
          <a:chOff x="0" y="0"/>
          <a:chExt cx="0" cy="0"/>
        </a:xfrm>
      </p:grpSpPr>
      <p:sp>
        <p:nvSpPr>
          <p:cNvPr id="137" name="Google Shape;137;p18"/>
          <p:cNvSpPr/>
          <p:nvPr/>
        </p:nvSpPr>
        <p:spPr>
          <a:xfrm>
            <a:off x="9144000" y="-250"/>
            <a:ext cx="9144000" cy="102870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38" name="Google Shape;138;p18"/>
          <p:cNvSpPr txBox="1">
            <a:spLocks noGrp="1"/>
          </p:cNvSpPr>
          <p:nvPr>
            <p:ph type="title"/>
          </p:nvPr>
        </p:nvSpPr>
        <p:spPr>
          <a:xfrm>
            <a:off x="685850" y="2466150"/>
            <a:ext cx="6624000" cy="23610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2800"/>
              <a:buNone/>
              <a:defRPr sz="5600">
                <a:solidFill>
                  <a:schemeClr val="lt1"/>
                </a:solidFill>
              </a:defRPr>
            </a:lvl1pPr>
            <a:lvl2pPr lvl="1" algn="l">
              <a:lnSpc>
                <a:spcPct val="100000"/>
              </a:lnSpc>
              <a:spcBef>
                <a:spcPts val="0"/>
              </a:spcBef>
              <a:spcAft>
                <a:spcPts val="0"/>
              </a:spcAft>
              <a:buSzPts val="3200"/>
              <a:buNone/>
              <a:defRPr sz="6400"/>
            </a:lvl2pPr>
            <a:lvl3pPr lvl="2" algn="l">
              <a:lnSpc>
                <a:spcPct val="100000"/>
              </a:lnSpc>
              <a:spcBef>
                <a:spcPts val="0"/>
              </a:spcBef>
              <a:spcAft>
                <a:spcPts val="0"/>
              </a:spcAft>
              <a:buSzPts val="3200"/>
              <a:buNone/>
              <a:defRPr sz="6400"/>
            </a:lvl3pPr>
            <a:lvl4pPr lvl="3" algn="l">
              <a:lnSpc>
                <a:spcPct val="100000"/>
              </a:lnSpc>
              <a:spcBef>
                <a:spcPts val="0"/>
              </a:spcBef>
              <a:spcAft>
                <a:spcPts val="0"/>
              </a:spcAft>
              <a:buSzPts val="3200"/>
              <a:buNone/>
              <a:defRPr sz="6400"/>
            </a:lvl4pPr>
            <a:lvl5pPr lvl="4" algn="l">
              <a:lnSpc>
                <a:spcPct val="100000"/>
              </a:lnSpc>
              <a:spcBef>
                <a:spcPts val="0"/>
              </a:spcBef>
              <a:spcAft>
                <a:spcPts val="0"/>
              </a:spcAft>
              <a:buSzPts val="3200"/>
              <a:buNone/>
              <a:defRPr sz="6400"/>
            </a:lvl5pPr>
            <a:lvl6pPr lvl="5" algn="l">
              <a:lnSpc>
                <a:spcPct val="100000"/>
              </a:lnSpc>
              <a:spcBef>
                <a:spcPts val="0"/>
              </a:spcBef>
              <a:spcAft>
                <a:spcPts val="0"/>
              </a:spcAft>
              <a:buSzPts val="3200"/>
              <a:buNone/>
              <a:defRPr sz="6400"/>
            </a:lvl6pPr>
            <a:lvl7pPr lvl="6" algn="l">
              <a:lnSpc>
                <a:spcPct val="100000"/>
              </a:lnSpc>
              <a:spcBef>
                <a:spcPts val="0"/>
              </a:spcBef>
              <a:spcAft>
                <a:spcPts val="0"/>
              </a:spcAft>
              <a:buSzPts val="3200"/>
              <a:buNone/>
              <a:defRPr sz="6400"/>
            </a:lvl7pPr>
            <a:lvl8pPr lvl="7" algn="l">
              <a:lnSpc>
                <a:spcPct val="100000"/>
              </a:lnSpc>
              <a:spcBef>
                <a:spcPts val="0"/>
              </a:spcBef>
              <a:spcAft>
                <a:spcPts val="0"/>
              </a:spcAft>
              <a:buSzPts val="3200"/>
              <a:buNone/>
              <a:defRPr sz="6400"/>
            </a:lvl8pPr>
            <a:lvl9pPr lvl="8" algn="l">
              <a:lnSpc>
                <a:spcPct val="100000"/>
              </a:lnSpc>
              <a:spcBef>
                <a:spcPts val="0"/>
              </a:spcBef>
              <a:spcAft>
                <a:spcPts val="0"/>
              </a:spcAft>
              <a:buSzPts val="3200"/>
              <a:buNone/>
              <a:defRPr sz="6400"/>
            </a:lvl9pPr>
          </a:lstStyle>
          <a:p>
            <a:endParaRPr/>
          </a:p>
        </p:txBody>
      </p:sp>
      <p:sp>
        <p:nvSpPr>
          <p:cNvPr id="139" name="Google Shape;139;p18"/>
          <p:cNvSpPr txBox="1">
            <a:spLocks noGrp="1"/>
          </p:cNvSpPr>
          <p:nvPr>
            <p:ph type="subTitle" idx="1"/>
          </p:nvPr>
        </p:nvSpPr>
        <p:spPr>
          <a:xfrm>
            <a:off x="685800" y="4951550"/>
            <a:ext cx="7674000" cy="11454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1800"/>
              <a:buNone/>
              <a:defRPr sz="3600">
                <a:solidFill>
                  <a:schemeClr val="lt1"/>
                </a:solidFill>
              </a:defRPr>
            </a:lvl1pPr>
            <a:lvl2pPr lvl="1" algn="l">
              <a:lnSpc>
                <a:spcPct val="100000"/>
              </a:lnSpc>
              <a:spcBef>
                <a:spcPts val="0"/>
              </a:spcBef>
              <a:spcAft>
                <a:spcPts val="0"/>
              </a:spcAft>
              <a:buSzPts val="2100"/>
              <a:buNone/>
              <a:defRPr sz="4200"/>
            </a:lvl2pPr>
            <a:lvl3pPr lvl="2" algn="l">
              <a:lnSpc>
                <a:spcPct val="100000"/>
              </a:lnSpc>
              <a:spcBef>
                <a:spcPts val="0"/>
              </a:spcBef>
              <a:spcAft>
                <a:spcPts val="0"/>
              </a:spcAft>
              <a:buSzPts val="2100"/>
              <a:buNone/>
              <a:defRPr sz="4200"/>
            </a:lvl3pPr>
            <a:lvl4pPr lvl="3" algn="l">
              <a:lnSpc>
                <a:spcPct val="100000"/>
              </a:lnSpc>
              <a:spcBef>
                <a:spcPts val="0"/>
              </a:spcBef>
              <a:spcAft>
                <a:spcPts val="0"/>
              </a:spcAft>
              <a:buSzPts val="2100"/>
              <a:buNone/>
              <a:defRPr sz="4200"/>
            </a:lvl4pPr>
            <a:lvl5pPr lvl="4" algn="l">
              <a:lnSpc>
                <a:spcPct val="100000"/>
              </a:lnSpc>
              <a:spcBef>
                <a:spcPts val="0"/>
              </a:spcBef>
              <a:spcAft>
                <a:spcPts val="0"/>
              </a:spcAft>
              <a:buSzPts val="2100"/>
              <a:buNone/>
              <a:defRPr sz="4200"/>
            </a:lvl5pPr>
            <a:lvl6pPr lvl="5" algn="l">
              <a:lnSpc>
                <a:spcPct val="100000"/>
              </a:lnSpc>
              <a:spcBef>
                <a:spcPts val="0"/>
              </a:spcBef>
              <a:spcAft>
                <a:spcPts val="0"/>
              </a:spcAft>
              <a:buSzPts val="2100"/>
              <a:buNone/>
              <a:defRPr sz="4200"/>
            </a:lvl6pPr>
            <a:lvl7pPr lvl="6" algn="l">
              <a:lnSpc>
                <a:spcPct val="100000"/>
              </a:lnSpc>
              <a:spcBef>
                <a:spcPts val="0"/>
              </a:spcBef>
              <a:spcAft>
                <a:spcPts val="0"/>
              </a:spcAft>
              <a:buSzPts val="2100"/>
              <a:buNone/>
              <a:defRPr sz="4200"/>
            </a:lvl7pPr>
            <a:lvl8pPr lvl="7" algn="l">
              <a:lnSpc>
                <a:spcPct val="100000"/>
              </a:lnSpc>
              <a:spcBef>
                <a:spcPts val="0"/>
              </a:spcBef>
              <a:spcAft>
                <a:spcPts val="0"/>
              </a:spcAft>
              <a:buSzPts val="2100"/>
              <a:buNone/>
              <a:defRPr sz="4200"/>
            </a:lvl8pPr>
            <a:lvl9pPr lvl="8" algn="l">
              <a:lnSpc>
                <a:spcPct val="100000"/>
              </a:lnSpc>
              <a:spcBef>
                <a:spcPts val="0"/>
              </a:spcBef>
              <a:spcAft>
                <a:spcPts val="0"/>
              </a:spcAft>
              <a:buSzPts val="2100"/>
              <a:buNone/>
              <a:defRPr sz="4200"/>
            </a:lvl9pPr>
          </a:lstStyle>
          <a:p>
            <a:endParaRPr/>
          </a:p>
        </p:txBody>
      </p:sp>
      <p:sp>
        <p:nvSpPr>
          <p:cNvPr id="140" name="Google Shape;140;p18"/>
          <p:cNvSpPr txBox="1">
            <a:spLocks noGrp="1"/>
          </p:cNvSpPr>
          <p:nvPr>
            <p:ph type="body" idx="2"/>
          </p:nvPr>
        </p:nvSpPr>
        <p:spPr>
          <a:xfrm>
            <a:off x="9598500" y="1499500"/>
            <a:ext cx="7954800" cy="7288200"/>
          </a:xfrm>
          <a:prstGeom prst="rect">
            <a:avLst/>
          </a:prstGeom>
          <a:noFill/>
          <a:ln>
            <a:noFill/>
          </a:ln>
        </p:spPr>
        <p:txBody>
          <a:bodyPr spcFirstLastPara="1" wrap="square" lIns="0" tIns="0" rIns="0" bIns="0" anchor="ctr" anchorCtr="0">
            <a:noAutofit/>
          </a:bodyPr>
          <a:lstStyle>
            <a:lvl1pPr marL="914400" lvl="0" indent="-609600" algn="l">
              <a:lnSpc>
                <a:spcPct val="115000"/>
              </a:lnSpc>
              <a:spcBef>
                <a:spcPts val="0"/>
              </a:spcBef>
              <a:spcAft>
                <a:spcPts val="0"/>
              </a:spcAft>
              <a:buSzPts val="1200"/>
              <a:buChar char="●"/>
              <a:defRPr/>
            </a:lvl1pPr>
            <a:lvl2pPr marL="1828800" lvl="1" indent="-609600" algn="l">
              <a:lnSpc>
                <a:spcPct val="115000"/>
              </a:lnSpc>
              <a:spcBef>
                <a:spcPts val="0"/>
              </a:spcBef>
              <a:spcAft>
                <a:spcPts val="0"/>
              </a:spcAft>
              <a:buSzPts val="1200"/>
              <a:buChar char="○"/>
              <a:defRPr/>
            </a:lvl2pPr>
            <a:lvl3pPr marL="2743200" lvl="2" indent="-609600" algn="l">
              <a:lnSpc>
                <a:spcPct val="115000"/>
              </a:lnSpc>
              <a:spcBef>
                <a:spcPts val="0"/>
              </a:spcBef>
              <a:spcAft>
                <a:spcPts val="0"/>
              </a:spcAft>
              <a:buSzPts val="1200"/>
              <a:buChar char="■"/>
              <a:defRPr/>
            </a:lvl3pPr>
            <a:lvl4pPr marL="3657600" lvl="3" indent="-609600" algn="l">
              <a:lnSpc>
                <a:spcPct val="115000"/>
              </a:lnSpc>
              <a:spcBef>
                <a:spcPts val="0"/>
              </a:spcBef>
              <a:spcAft>
                <a:spcPts val="0"/>
              </a:spcAft>
              <a:buSzPts val="1200"/>
              <a:buChar char="●"/>
              <a:defRPr/>
            </a:lvl4pPr>
            <a:lvl5pPr marL="4572000" lvl="4" indent="-609600" algn="l">
              <a:lnSpc>
                <a:spcPct val="115000"/>
              </a:lnSpc>
              <a:spcBef>
                <a:spcPts val="0"/>
              </a:spcBef>
              <a:spcAft>
                <a:spcPts val="0"/>
              </a:spcAft>
              <a:buSzPts val="1200"/>
              <a:buChar char="○"/>
              <a:defRPr/>
            </a:lvl5pPr>
            <a:lvl6pPr marL="5486400" lvl="5" indent="-609600" algn="l">
              <a:lnSpc>
                <a:spcPct val="115000"/>
              </a:lnSpc>
              <a:spcBef>
                <a:spcPts val="0"/>
              </a:spcBef>
              <a:spcAft>
                <a:spcPts val="0"/>
              </a:spcAft>
              <a:buSzPts val="1200"/>
              <a:buChar char="■"/>
              <a:defRPr/>
            </a:lvl6pPr>
            <a:lvl7pPr marL="6400800" lvl="6" indent="-609600" algn="l">
              <a:lnSpc>
                <a:spcPct val="115000"/>
              </a:lnSpc>
              <a:spcBef>
                <a:spcPts val="0"/>
              </a:spcBef>
              <a:spcAft>
                <a:spcPts val="0"/>
              </a:spcAft>
              <a:buSzPts val="1200"/>
              <a:buChar char="●"/>
              <a:defRPr/>
            </a:lvl7pPr>
            <a:lvl8pPr marL="7315200" lvl="7" indent="-609600" algn="l">
              <a:lnSpc>
                <a:spcPct val="115000"/>
              </a:lnSpc>
              <a:spcBef>
                <a:spcPts val="0"/>
              </a:spcBef>
              <a:spcAft>
                <a:spcPts val="0"/>
              </a:spcAft>
              <a:buSzPts val="1200"/>
              <a:buChar char="○"/>
              <a:defRPr/>
            </a:lvl8pPr>
            <a:lvl9pPr marL="8229600" lvl="8" indent="-609600" algn="l">
              <a:lnSpc>
                <a:spcPct val="115000"/>
              </a:lnSpc>
              <a:spcBef>
                <a:spcPts val="0"/>
              </a:spcBef>
              <a:spcAft>
                <a:spcPts val="0"/>
              </a:spcAft>
              <a:buSzPts val="1200"/>
              <a:buChar char="■"/>
              <a:defRPr/>
            </a:lvl9pPr>
          </a:lstStyle>
          <a:p>
            <a:endParaRPr/>
          </a:p>
        </p:txBody>
      </p:sp>
      <p:sp>
        <p:nvSpPr>
          <p:cNvPr id="141" name="Google Shape;141;p18"/>
          <p:cNvSpPr txBox="1">
            <a:spLocks noGrp="1"/>
          </p:cNvSpPr>
          <p:nvPr>
            <p:ph type="subTitle" idx="3"/>
          </p:nvPr>
        </p:nvSpPr>
        <p:spPr>
          <a:xfrm>
            <a:off x="2812950" y="9519950"/>
            <a:ext cx="14789400" cy="408000"/>
          </a:xfrm>
          <a:prstGeom prst="rect">
            <a:avLst/>
          </a:prstGeom>
          <a:noFill/>
          <a:ln>
            <a:noFill/>
          </a:ln>
        </p:spPr>
        <p:txBody>
          <a:bodyPr spcFirstLastPara="1" wrap="square" lIns="0" tIns="0" rIns="0" bIns="0" anchor="ctr" anchorCtr="0">
            <a:noAutofit/>
          </a:bodyPr>
          <a:lstStyle>
            <a:lvl1pPr lvl="0" algn="r">
              <a:lnSpc>
                <a:spcPct val="100000"/>
              </a:lnSpc>
              <a:spcBef>
                <a:spcPts val="0"/>
              </a:spcBef>
              <a:spcAft>
                <a:spcPts val="0"/>
              </a:spcAft>
              <a:buClr>
                <a:schemeClr val="lt1"/>
              </a:buClr>
              <a:buSzPts val="600"/>
              <a:buNone/>
              <a:defRPr sz="1200">
                <a:solidFill>
                  <a:schemeClr val="lt1"/>
                </a:solidFill>
              </a:defRPr>
            </a:lvl1pPr>
            <a:lvl2pPr lvl="1" algn="r">
              <a:lnSpc>
                <a:spcPct val="100000"/>
              </a:lnSpc>
              <a:spcBef>
                <a:spcPts val="0"/>
              </a:spcBef>
              <a:spcAft>
                <a:spcPts val="0"/>
              </a:spcAft>
              <a:buClr>
                <a:schemeClr val="lt1"/>
              </a:buClr>
              <a:buSzPts val="800"/>
              <a:buNone/>
              <a:defRPr sz="1600">
                <a:solidFill>
                  <a:schemeClr val="lt1"/>
                </a:solidFill>
              </a:defRPr>
            </a:lvl2pPr>
            <a:lvl3pPr lvl="2" algn="r">
              <a:lnSpc>
                <a:spcPct val="100000"/>
              </a:lnSpc>
              <a:spcBef>
                <a:spcPts val="0"/>
              </a:spcBef>
              <a:spcAft>
                <a:spcPts val="0"/>
              </a:spcAft>
              <a:buClr>
                <a:schemeClr val="lt1"/>
              </a:buClr>
              <a:buSzPts val="800"/>
              <a:buNone/>
              <a:defRPr sz="1600">
                <a:solidFill>
                  <a:schemeClr val="lt1"/>
                </a:solidFill>
              </a:defRPr>
            </a:lvl3pPr>
            <a:lvl4pPr lvl="3" algn="r">
              <a:lnSpc>
                <a:spcPct val="100000"/>
              </a:lnSpc>
              <a:spcBef>
                <a:spcPts val="0"/>
              </a:spcBef>
              <a:spcAft>
                <a:spcPts val="0"/>
              </a:spcAft>
              <a:buClr>
                <a:schemeClr val="lt1"/>
              </a:buClr>
              <a:buSzPts val="800"/>
              <a:buNone/>
              <a:defRPr sz="1600">
                <a:solidFill>
                  <a:schemeClr val="lt1"/>
                </a:solidFill>
              </a:defRPr>
            </a:lvl4pPr>
            <a:lvl5pPr lvl="4" algn="r">
              <a:lnSpc>
                <a:spcPct val="100000"/>
              </a:lnSpc>
              <a:spcBef>
                <a:spcPts val="0"/>
              </a:spcBef>
              <a:spcAft>
                <a:spcPts val="0"/>
              </a:spcAft>
              <a:buClr>
                <a:schemeClr val="lt1"/>
              </a:buClr>
              <a:buSzPts val="800"/>
              <a:buNone/>
              <a:defRPr sz="1600">
                <a:solidFill>
                  <a:schemeClr val="lt1"/>
                </a:solidFill>
              </a:defRPr>
            </a:lvl5pPr>
            <a:lvl6pPr lvl="5" algn="r">
              <a:lnSpc>
                <a:spcPct val="100000"/>
              </a:lnSpc>
              <a:spcBef>
                <a:spcPts val="0"/>
              </a:spcBef>
              <a:spcAft>
                <a:spcPts val="0"/>
              </a:spcAft>
              <a:buClr>
                <a:schemeClr val="lt1"/>
              </a:buClr>
              <a:buSzPts val="800"/>
              <a:buNone/>
              <a:defRPr sz="1600">
                <a:solidFill>
                  <a:schemeClr val="lt1"/>
                </a:solidFill>
              </a:defRPr>
            </a:lvl6pPr>
            <a:lvl7pPr lvl="6" algn="r">
              <a:lnSpc>
                <a:spcPct val="100000"/>
              </a:lnSpc>
              <a:spcBef>
                <a:spcPts val="0"/>
              </a:spcBef>
              <a:spcAft>
                <a:spcPts val="0"/>
              </a:spcAft>
              <a:buClr>
                <a:schemeClr val="lt1"/>
              </a:buClr>
              <a:buSzPts val="800"/>
              <a:buNone/>
              <a:defRPr sz="1600">
                <a:solidFill>
                  <a:schemeClr val="lt1"/>
                </a:solidFill>
              </a:defRPr>
            </a:lvl7pPr>
            <a:lvl8pPr lvl="7" algn="r">
              <a:lnSpc>
                <a:spcPct val="100000"/>
              </a:lnSpc>
              <a:spcBef>
                <a:spcPts val="0"/>
              </a:spcBef>
              <a:spcAft>
                <a:spcPts val="0"/>
              </a:spcAft>
              <a:buClr>
                <a:schemeClr val="lt1"/>
              </a:buClr>
              <a:buSzPts val="800"/>
              <a:buNone/>
              <a:defRPr sz="1600">
                <a:solidFill>
                  <a:schemeClr val="lt1"/>
                </a:solidFill>
              </a:defRPr>
            </a:lvl8pPr>
            <a:lvl9pPr lvl="8" algn="r">
              <a:lnSpc>
                <a:spcPct val="100000"/>
              </a:lnSpc>
              <a:spcBef>
                <a:spcPts val="0"/>
              </a:spcBef>
              <a:spcAft>
                <a:spcPts val="0"/>
              </a:spcAft>
              <a:buClr>
                <a:schemeClr val="lt1"/>
              </a:buClr>
              <a:buSzPts val="800"/>
              <a:buNone/>
              <a:defRPr sz="1600">
                <a:solidFill>
                  <a:schemeClr val="lt1"/>
                </a:solidFill>
              </a:defRPr>
            </a:lvl9pPr>
          </a:lstStyle>
          <a:p>
            <a:endParaRPr/>
          </a:p>
        </p:txBody>
      </p:sp>
      <p:sp>
        <p:nvSpPr>
          <p:cNvPr id="142" name="Google Shape;142;p18"/>
          <p:cNvSpPr txBox="1">
            <a:spLocks noGrp="1"/>
          </p:cNvSpPr>
          <p:nvPr>
            <p:ph type="body" idx="4"/>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pic>
        <p:nvPicPr>
          <p:cNvPr id="143" name="Google Shape;143;p18"/>
          <p:cNvPicPr preferRelativeResize="0"/>
          <p:nvPr/>
        </p:nvPicPr>
        <p:blipFill rotWithShape="1">
          <a:blip r:embed="rId2">
            <a:alphaModFix/>
          </a:blip>
          <a:srcRect/>
          <a:stretch/>
        </p:blipFill>
        <p:spPr>
          <a:xfrm>
            <a:off x="533051" y="9283701"/>
            <a:ext cx="1732298" cy="39815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kinny Sidebar">
  <p:cSld name="SECTION_TITLE_AND_DESCRIPTION_1_1">
    <p:spTree>
      <p:nvGrpSpPr>
        <p:cNvPr id="1" name="Shape 144"/>
        <p:cNvGrpSpPr/>
        <p:nvPr/>
      </p:nvGrpSpPr>
      <p:grpSpPr>
        <a:xfrm>
          <a:off x="0" y="0"/>
          <a:ext cx="0" cy="0"/>
          <a:chOff x="0" y="0"/>
          <a:chExt cx="0" cy="0"/>
        </a:xfrm>
      </p:grpSpPr>
      <p:sp>
        <p:nvSpPr>
          <p:cNvPr id="145" name="Google Shape;145;p19"/>
          <p:cNvSpPr/>
          <p:nvPr/>
        </p:nvSpPr>
        <p:spPr>
          <a:xfrm>
            <a:off x="-67400" y="-54100"/>
            <a:ext cx="2112600" cy="104352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46" name="Google Shape;146;p19"/>
          <p:cNvSpPr txBox="1">
            <a:spLocks noGrp="1"/>
          </p:cNvSpPr>
          <p:nvPr>
            <p:ph type="body" idx="1"/>
          </p:nvPr>
        </p:nvSpPr>
        <p:spPr>
          <a:xfrm>
            <a:off x="184600" y="1260500"/>
            <a:ext cx="1476600" cy="1543800"/>
          </a:xfrm>
          <a:prstGeom prst="rect">
            <a:avLst/>
          </a:prstGeom>
          <a:noFill/>
          <a:ln>
            <a:noFill/>
          </a:ln>
        </p:spPr>
        <p:txBody>
          <a:bodyPr spcFirstLastPara="1" wrap="square" lIns="0" tIns="0" rIns="0" bIns="0" anchor="t" anchorCtr="0">
            <a:noAutofit/>
          </a:bodyPr>
          <a:lstStyle>
            <a:lvl1pPr marL="914400" lvl="0" indent="-558800" algn="ctr">
              <a:lnSpc>
                <a:spcPct val="100000"/>
              </a:lnSpc>
              <a:spcBef>
                <a:spcPts val="0"/>
              </a:spcBef>
              <a:spcAft>
                <a:spcPts val="0"/>
              </a:spcAft>
              <a:buClr>
                <a:schemeClr val="lt1"/>
              </a:buClr>
              <a:buSzPts val="800"/>
              <a:buChar char="●"/>
              <a:defRPr sz="1600" b="1">
                <a:solidFill>
                  <a:schemeClr val="lt1"/>
                </a:solidFill>
              </a:defRPr>
            </a:lvl1pPr>
            <a:lvl2pPr marL="1828800" lvl="1" indent="-558800" algn="ctr">
              <a:lnSpc>
                <a:spcPct val="100000"/>
              </a:lnSpc>
              <a:spcBef>
                <a:spcPts val="0"/>
              </a:spcBef>
              <a:spcAft>
                <a:spcPts val="0"/>
              </a:spcAft>
              <a:buClr>
                <a:schemeClr val="lt1"/>
              </a:buClr>
              <a:buSzPts val="800"/>
              <a:buChar char="○"/>
              <a:defRPr sz="1600">
                <a:solidFill>
                  <a:schemeClr val="lt1"/>
                </a:solidFill>
              </a:defRPr>
            </a:lvl2pPr>
            <a:lvl3pPr marL="2743200" lvl="2" indent="-558800" algn="ctr">
              <a:lnSpc>
                <a:spcPct val="100000"/>
              </a:lnSpc>
              <a:spcBef>
                <a:spcPts val="0"/>
              </a:spcBef>
              <a:spcAft>
                <a:spcPts val="0"/>
              </a:spcAft>
              <a:buClr>
                <a:schemeClr val="lt1"/>
              </a:buClr>
              <a:buSzPts val="800"/>
              <a:buChar char="■"/>
              <a:defRPr sz="1600">
                <a:solidFill>
                  <a:schemeClr val="lt1"/>
                </a:solidFill>
              </a:defRPr>
            </a:lvl3pPr>
            <a:lvl4pPr marL="3657600" lvl="3" indent="-558800" algn="ctr">
              <a:lnSpc>
                <a:spcPct val="100000"/>
              </a:lnSpc>
              <a:spcBef>
                <a:spcPts val="0"/>
              </a:spcBef>
              <a:spcAft>
                <a:spcPts val="0"/>
              </a:spcAft>
              <a:buClr>
                <a:schemeClr val="lt1"/>
              </a:buClr>
              <a:buSzPts val="800"/>
              <a:buChar char="●"/>
              <a:defRPr sz="1600">
                <a:solidFill>
                  <a:schemeClr val="lt1"/>
                </a:solidFill>
              </a:defRPr>
            </a:lvl4pPr>
            <a:lvl5pPr marL="4572000" lvl="4" indent="-558800" algn="ctr">
              <a:lnSpc>
                <a:spcPct val="100000"/>
              </a:lnSpc>
              <a:spcBef>
                <a:spcPts val="0"/>
              </a:spcBef>
              <a:spcAft>
                <a:spcPts val="0"/>
              </a:spcAft>
              <a:buClr>
                <a:schemeClr val="lt1"/>
              </a:buClr>
              <a:buSzPts val="800"/>
              <a:buChar char="○"/>
              <a:defRPr sz="1600">
                <a:solidFill>
                  <a:schemeClr val="lt1"/>
                </a:solidFill>
              </a:defRPr>
            </a:lvl5pPr>
            <a:lvl6pPr marL="5486400" lvl="5" indent="-558800" algn="ctr">
              <a:lnSpc>
                <a:spcPct val="100000"/>
              </a:lnSpc>
              <a:spcBef>
                <a:spcPts val="0"/>
              </a:spcBef>
              <a:spcAft>
                <a:spcPts val="0"/>
              </a:spcAft>
              <a:buClr>
                <a:schemeClr val="lt1"/>
              </a:buClr>
              <a:buSzPts val="800"/>
              <a:buChar char="■"/>
              <a:defRPr sz="1600">
                <a:solidFill>
                  <a:schemeClr val="lt1"/>
                </a:solidFill>
              </a:defRPr>
            </a:lvl6pPr>
            <a:lvl7pPr marL="6400800" lvl="6" indent="-558800" algn="ctr">
              <a:lnSpc>
                <a:spcPct val="100000"/>
              </a:lnSpc>
              <a:spcBef>
                <a:spcPts val="0"/>
              </a:spcBef>
              <a:spcAft>
                <a:spcPts val="0"/>
              </a:spcAft>
              <a:buClr>
                <a:schemeClr val="lt1"/>
              </a:buClr>
              <a:buSzPts val="800"/>
              <a:buChar char="●"/>
              <a:defRPr sz="1600">
                <a:solidFill>
                  <a:schemeClr val="lt1"/>
                </a:solidFill>
              </a:defRPr>
            </a:lvl7pPr>
            <a:lvl8pPr marL="7315200" lvl="7" indent="-558800" algn="ctr">
              <a:lnSpc>
                <a:spcPct val="100000"/>
              </a:lnSpc>
              <a:spcBef>
                <a:spcPts val="0"/>
              </a:spcBef>
              <a:spcAft>
                <a:spcPts val="0"/>
              </a:spcAft>
              <a:buClr>
                <a:schemeClr val="lt1"/>
              </a:buClr>
              <a:buSzPts val="800"/>
              <a:buChar char="○"/>
              <a:defRPr sz="1600">
                <a:solidFill>
                  <a:schemeClr val="lt1"/>
                </a:solidFill>
              </a:defRPr>
            </a:lvl8pPr>
            <a:lvl9pPr marL="8229600" lvl="8" indent="-558800" algn="ctr">
              <a:lnSpc>
                <a:spcPct val="100000"/>
              </a:lnSpc>
              <a:spcBef>
                <a:spcPts val="0"/>
              </a:spcBef>
              <a:spcAft>
                <a:spcPts val="0"/>
              </a:spcAft>
              <a:buClr>
                <a:schemeClr val="lt1"/>
              </a:buClr>
              <a:buSzPts val="800"/>
              <a:buChar char="■"/>
              <a:defRPr sz="1600">
                <a:solidFill>
                  <a:schemeClr val="lt1"/>
                </a:solidFill>
              </a:defRPr>
            </a:lvl9pPr>
          </a:lstStyle>
          <a:p>
            <a:endParaRPr/>
          </a:p>
        </p:txBody>
      </p:sp>
      <p:sp>
        <p:nvSpPr>
          <p:cNvPr id="147" name="Google Shape;147;p19"/>
          <p:cNvSpPr txBox="1">
            <a:spLocks noGrp="1"/>
          </p:cNvSpPr>
          <p:nvPr>
            <p:ph type="subTitle" idx="2"/>
          </p:nvPr>
        </p:nvSpPr>
        <p:spPr>
          <a:xfrm>
            <a:off x="2812950" y="1191426"/>
            <a:ext cx="15087600" cy="4080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200"/>
              <a:buNone/>
              <a:defRPr sz="2400" b="1">
                <a:solidFill>
                  <a:schemeClr val="dk2"/>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sp>
        <p:nvSpPr>
          <p:cNvPr id="148" name="Google Shape;148;p19"/>
          <p:cNvSpPr txBox="1">
            <a:spLocks noGrp="1"/>
          </p:cNvSpPr>
          <p:nvPr>
            <p:ph type="title"/>
          </p:nvPr>
        </p:nvSpPr>
        <p:spPr>
          <a:xfrm>
            <a:off x="2812950" y="413500"/>
            <a:ext cx="16916400" cy="591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 name="Google Shape;149;p19"/>
          <p:cNvSpPr txBox="1">
            <a:spLocks noGrp="1"/>
          </p:cNvSpPr>
          <p:nvPr>
            <p:ph type="body" idx="3"/>
          </p:nvPr>
        </p:nvSpPr>
        <p:spPr>
          <a:xfrm>
            <a:off x="2812950" y="2270400"/>
            <a:ext cx="14788800" cy="6517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sz="2400"/>
            </a:lvl1pPr>
            <a:lvl2pPr marL="1828800" lvl="1" indent="-609600" algn="l">
              <a:lnSpc>
                <a:spcPct val="115000"/>
              </a:lnSpc>
              <a:spcBef>
                <a:spcPts val="0"/>
              </a:spcBef>
              <a:spcAft>
                <a:spcPts val="0"/>
              </a:spcAft>
              <a:buSzPts val="1200"/>
              <a:buChar char="○"/>
              <a:defRPr sz="2400"/>
            </a:lvl2pPr>
            <a:lvl3pPr marL="2743200" lvl="2" indent="-609600" algn="l">
              <a:lnSpc>
                <a:spcPct val="115000"/>
              </a:lnSpc>
              <a:spcBef>
                <a:spcPts val="0"/>
              </a:spcBef>
              <a:spcAft>
                <a:spcPts val="0"/>
              </a:spcAft>
              <a:buSzPts val="1200"/>
              <a:buChar char="■"/>
              <a:defRPr sz="2400"/>
            </a:lvl3pPr>
            <a:lvl4pPr marL="3657600" lvl="3" indent="-609600" algn="l">
              <a:lnSpc>
                <a:spcPct val="115000"/>
              </a:lnSpc>
              <a:spcBef>
                <a:spcPts val="0"/>
              </a:spcBef>
              <a:spcAft>
                <a:spcPts val="0"/>
              </a:spcAft>
              <a:buSzPts val="1200"/>
              <a:buChar char="●"/>
              <a:defRPr sz="2400"/>
            </a:lvl4pPr>
            <a:lvl5pPr marL="4572000" lvl="4" indent="-609600" algn="l">
              <a:lnSpc>
                <a:spcPct val="115000"/>
              </a:lnSpc>
              <a:spcBef>
                <a:spcPts val="0"/>
              </a:spcBef>
              <a:spcAft>
                <a:spcPts val="0"/>
              </a:spcAft>
              <a:buSzPts val="1200"/>
              <a:buChar char="○"/>
              <a:defRPr sz="2400"/>
            </a:lvl5pPr>
            <a:lvl6pPr marL="5486400" lvl="5" indent="-609600" algn="l">
              <a:lnSpc>
                <a:spcPct val="115000"/>
              </a:lnSpc>
              <a:spcBef>
                <a:spcPts val="0"/>
              </a:spcBef>
              <a:spcAft>
                <a:spcPts val="0"/>
              </a:spcAft>
              <a:buSzPts val="1200"/>
              <a:buChar char="■"/>
              <a:defRPr sz="2400"/>
            </a:lvl6pPr>
            <a:lvl7pPr marL="6400800" lvl="6" indent="-609600" algn="l">
              <a:lnSpc>
                <a:spcPct val="115000"/>
              </a:lnSpc>
              <a:spcBef>
                <a:spcPts val="0"/>
              </a:spcBef>
              <a:spcAft>
                <a:spcPts val="0"/>
              </a:spcAft>
              <a:buSzPts val="1200"/>
              <a:buChar char="●"/>
              <a:defRPr sz="2400"/>
            </a:lvl7pPr>
            <a:lvl8pPr marL="7315200" lvl="7" indent="-609600" algn="l">
              <a:lnSpc>
                <a:spcPct val="115000"/>
              </a:lnSpc>
              <a:spcBef>
                <a:spcPts val="0"/>
              </a:spcBef>
              <a:spcAft>
                <a:spcPts val="0"/>
              </a:spcAft>
              <a:buSzPts val="1200"/>
              <a:buChar char="○"/>
              <a:defRPr sz="2400"/>
            </a:lvl8pPr>
            <a:lvl9pPr marL="8229600" lvl="8" indent="-609600" algn="l">
              <a:lnSpc>
                <a:spcPct val="115000"/>
              </a:lnSpc>
              <a:spcBef>
                <a:spcPts val="0"/>
              </a:spcBef>
              <a:spcAft>
                <a:spcPts val="0"/>
              </a:spcAft>
              <a:buSzPts val="1200"/>
              <a:buChar char="■"/>
              <a:defRPr sz="2400"/>
            </a:lvl9pPr>
          </a:lstStyle>
          <a:p>
            <a:endParaRPr/>
          </a:p>
        </p:txBody>
      </p:sp>
      <p:sp>
        <p:nvSpPr>
          <p:cNvPr id="150" name="Google Shape;150;p19"/>
          <p:cNvSpPr txBox="1">
            <a:spLocks noGrp="1"/>
          </p:cNvSpPr>
          <p:nvPr>
            <p:ph type="body" idx="4"/>
          </p:nvPr>
        </p:nvSpPr>
        <p:spPr>
          <a:xfrm>
            <a:off x="9598500" y="9466200"/>
            <a:ext cx="8003400" cy="373800"/>
          </a:xfrm>
          <a:prstGeom prst="rect">
            <a:avLst/>
          </a:prstGeom>
          <a:noFill/>
          <a:ln>
            <a:noFill/>
          </a:ln>
        </p:spPr>
        <p:txBody>
          <a:bodyPr spcFirstLastPara="1" wrap="square" lIns="0" tIns="0" rIns="0" bIns="0" anchor="t" anchorCtr="0">
            <a:noAutofit/>
          </a:bodyPr>
          <a:lstStyle>
            <a:lvl1pPr marL="914400" lvl="0" indent="-558800" algn="r">
              <a:lnSpc>
                <a:spcPct val="115000"/>
              </a:lnSpc>
              <a:spcBef>
                <a:spcPts val="0"/>
              </a:spcBef>
              <a:spcAft>
                <a:spcPts val="0"/>
              </a:spcAft>
              <a:buSzPts val="800"/>
              <a:buChar char="●"/>
              <a:defRPr sz="1600"/>
            </a:lvl1pPr>
            <a:lvl2pPr marL="1828800" lvl="1" indent="-558800" algn="r">
              <a:lnSpc>
                <a:spcPct val="115000"/>
              </a:lnSpc>
              <a:spcBef>
                <a:spcPts val="0"/>
              </a:spcBef>
              <a:spcAft>
                <a:spcPts val="0"/>
              </a:spcAft>
              <a:buSzPts val="800"/>
              <a:buChar char="○"/>
              <a:defRPr sz="1600"/>
            </a:lvl2pPr>
            <a:lvl3pPr marL="2743200" lvl="2" indent="-558800" algn="r">
              <a:lnSpc>
                <a:spcPct val="115000"/>
              </a:lnSpc>
              <a:spcBef>
                <a:spcPts val="0"/>
              </a:spcBef>
              <a:spcAft>
                <a:spcPts val="0"/>
              </a:spcAft>
              <a:buSzPts val="800"/>
              <a:buChar char="■"/>
              <a:defRPr sz="1600"/>
            </a:lvl3pPr>
            <a:lvl4pPr marL="3657600" lvl="3" indent="-558800" algn="r">
              <a:lnSpc>
                <a:spcPct val="115000"/>
              </a:lnSpc>
              <a:spcBef>
                <a:spcPts val="0"/>
              </a:spcBef>
              <a:spcAft>
                <a:spcPts val="0"/>
              </a:spcAft>
              <a:buSzPts val="800"/>
              <a:buChar char="●"/>
              <a:defRPr sz="1600"/>
            </a:lvl4pPr>
            <a:lvl5pPr marL="4572000" lvl="4" indent="-558800" algn="r">
              <a:lnSpc>
                <a:spcPct val="115000"/>
              </a:lnSpc>
              <a:spcBef>
                <a:spcPts val="0"/>
              </a:spcBef>
              <a:spcAft>
                <a:spcPts val="0"/>
              </a:spcAft>
              <a:buSzPts val="800"/>
              <a:buChar char="○"/>
              <a:defRPr sz="1600"/>
            </a:lvl5pPr>
            <a:lvl6pPr marL="5486400" lvl="5" indent="-558800" algn="r">
              <a:lnSpc>
                <a:spcPct val="115000"/>
              </a:lnSpc>
              <a:spcBef>
                <a:spcPts val="0"/>
              </a:spcBef>
              <a:spcAft>
                <a:spcPts val="0"/>
              </a:spcAft>
              <a:buSzPts val="800"/>
              <a:buChar char="■"/>
              <a:defRPr sz="1600"/>
            </a:lvl6pPr>
            <a:lvl7pPr marL="6400800" lvl="6" indent="-558800" algn="r">
              <a:lnSpc>
                <a:spcPct val="115000"/>
              </a:lnSpc>
              <a:spcBef>
                <a:spcPts val="0"/>
              </a:spcBef>
              <a:spcAft>
                <a:spcPts val="0"/>
              </a:spcAft>
              <a:buSzPts val="800"/>
              <a:buChar char="●"/>
              <a:defRPr sz="1600"/>
            </a:lvl7pPr>
            <a:lvl8pPr marL="7315200" lvl="7" indent="-558800" algn="r">
              <a:lnSpc>
                <a:spcPct val="115000"/>
              </a:lnSpc>
              <a:spcBef>
                <a:spcPts val="0"/>
              </a:spcBef>
              <a:spcAft>
                <a:spcPts val="0"/>
              </a:spcAft>
              <a:buSzPts val="800"/>
              <a:buChar char="○"/>
              <a:defRPr sz="1600"/>
            </a:lvl8pPr>
            <a:lvl9pPr marL="8229600" lvl="8" indent="-558800" algn="r">
              <a:lnSpc>
                <a:spcPct val="115000"/>
              </a:lnSpc>
              <a:spcBef>
                <a:spcPts val="0"/>
              </a:spcBef>
              <a:spcAft>
                <a:spcPts val="0"/>
              </a:spcAft>
              <a:buSzPts val="800"/>
              <a:buChar char="■"/>
              <a:defRPr sz="1600"/>
            </a:lvl9pPr>
          </a:lstStyle>
          <a:p>
            <a:endParaRPr/>
          </a:p>
        </p:txBody>
      </p:sp>
      <p:pic>
        <p:nvPicPr>
          <p:cNvPr id="151" name="Google Shape;151;p19"/>
          <p:cNvPicPr preferRelativeResize="0"/>
          <p:nvPr/>
        </p:nvPicPr>
        <p:blipFill rotWithShape="1">
          <a:blip r:embed="rId2">
            <a:alphaModFix/>
          </a:blip>
          <a:srcRect/>
          <a:stretch/>
        </p:blipFill>
        <p:spPr>
          <a:xfrm>
            <a:off x="380651" y="9352551"/>
            <a:ext cx="1177150" cy="270550"/>
          </a:xfrm>
          <a:prstGeom prst="rect">
            <a:avLst/>
          </a:prstGeom>
          <a:noFill/>
          <a:ln>
            <a:noFill/>
          </a:ln>
        </p:spPr>
      </p:pic>
    </p:spTree>
  </p:cSld>
  <p:clrMapOvr>
    <a:masterClrMapping/>
  </p:clrMapOvr>
  <p:extLst>
    <p:ext uri="{DCECCB84-F9BA-43D5-87BE-67443E8EF086}">
      <p15:sldGuideLst xmlns:p15="http://schemas.microsoft.com/office/powerpoint/2012/main">
        <p15:guide id="1" pos="576" userDrawn="1">
          <p15:clr>
            <a:srgbClr val="FA7B17"/>
          </p15:clr>
        </p15:guide>
        <p15:guide id="2" pos="1152" userDrawn="1">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 2 Columns - No Footer">
  <p:cSld name="TITLE_AND_BODY_1_2">
    <p:spTree>
      <p:nvGrpSpPr>
        <p:cNvPr id="1" name="Shape 152"/>
        <p:cNvGrpSpPr/>
        <p:nvPr/>
      </p:nvGrpSpPr>
      <p:grpSpPr>
        <a:xfrm>
          <a:off x="0" y="0"/>
          <a:ext cx="0" cy="0"/>
          <a:chOff x="0" y="0"/>
          <a:chExt cx="0" cy="0"/>
        </a:xfrm>
      </p:grpSpPr>
      <p:sp>
        <p:nvSpPr>
          <p:cNvPr id="153" name="Google Shape;153;p20"/>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54" name="Google Shape;154;p20"/>
          <p:cNvSpPr txBox="1">
            <a:spLocks noGrp="1"/>
          </p:cNvSpPr>
          <p:nvPr>
            <p:ph type="body" idx="1"/>
          </p:nvPr>
        </p:nvSpPr>
        <p:spPr>
          <a:xfrm>
            <a:off x="685800" y="1499500"/>
            <a:ext cx="8003400" cy="71988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sz="2400"/>
            </a:lvl1pPr>
            <a:lvl2pPr marL="1828800" lvl="1" indent="-609600" algn="l">
              <a:lnSpc>
                <a:spcPct val="115000"/>
              </a:lnSpc>
              <a:spcBef>
                <a:spcPts val="0"/>
              </a:spcBef>
              <a:spcAft>
                <a:spcPts val="0"/>
              </a:spcAft>
              <a:buSzPts val="1200"/>
              <a:buChar char="○"/>
              <a:defRPr sz="2400"/>
            </a:lvl2pPr>
            <a:lvl3pPr marL="2743200" lvl="2" indent="-609600" algn="l">
              <a:lnSpc>
                <a:spcPct val="115000"/>
              </a:lnSpc>
              <a:spcBef>
                <a:spcPts val="0"/>
              </a:spcBef>
              <a:spcAft>
                <a:spcPts val="0"/>
              </a:spcAft>
              <a:buSzPts val="1200"/>
              <a:buChar char="■"/>
              <a:defRPr sz="2400"/>
            </a:lvl3pPr>
            <a:lvl4pPr marL="3657600" lvl="3" indent="-609600" algn="l">
              <a:lnSpc>
                <a:spcPct val="115000"/>
              </a:lnSpc>
              <a:spcBef>
                <a:spcPts val="0"/>
              </a:spcBef>
              <a:spcAft>
                <a:spcPts val="0"/>
              </a:spcAft>
              <a:buSzPts val="1200"/>
              <a:buChar char="●"/>
              <a:defRPr sz="2400"/>
            </a:lvl4pPr>
            <a:lvl5pPr marL="4572000" lvl="4" indent="-609600" algn="l">
              <a:lnSpc>
                <a:spcPct val="115000"/>
              </a:lnSpc>
              <a:spcBef>
                <a:spcPts val="0"/>
              </a:spcBef>
              <a:spcAft>
                <a:spcPts val="0"/>
              </a:spcAft>
              <a:buSzPts val="1200"/>
              <a:buChar char="○"/>
              <a:defRPr sz="2400"/>
            </a:lvl5pPr>
            <a:lvl6pPr marL="5486400" lvl="5" indent="-609600" algn="l">
              <a:lnSpc>
                <a:spcPct val="115000"/>
              </a:lnSpc>
              <a:spcBef>
                <a:spcPts val="0"/>
              </a:spcBef>
              <a:spcAft>
                <a:spcPts val="0"/>
              </a:spcAft>
              <a:buSzPts val="1200"/>
              <a:buChar char="■"/>
              <a:defRPr sz="2400"/>
            </a:lvl6pPr>
            <a:lvl7pPr marL="6400800" lvl="6" indent="-609600" algn="l">
              <a:lnSpc>
                <a:spcPct val="115000"/>
              </a:lnSpc>
              <a:spcBef>
                <a:spcPts val="0"/>
              </a:spcBef>
              <a:spcAft>
                <a:spcPts val="0"/>
              </a:spcAft>
              <a:buSzPts val="1200"/>
              <a:buChar char="●"/>
              <a:defRPr sz="2400"/>
            </a:lvl7pPr>
            <a:lvl8pPr marL="7315200" lvl="7" indent="-609600" algn="l">
              <a:lnSpc>
                <a:spcPct val="115000"/>
              </a:lnSpc>
              <a:spcBef>
                <a:spcPts val="0"/>
              </a:spcBef>
              <a:spcAft>
                <a:spcPts val="0"/>
              </a:spcAft>
              <a:buSzPts val="1200"/>
              <a:buChar char="○"/>
              <a:defRPr sz="2400"/>
            </a:lvl8pPr>
            <a:lvl9pPr marL="8229600" lvl="8" indent="-609600" algn="l">
              <a:lnSpc>
                <a:spcPct val="115000"/>
              </a:lnSpc>
              <a:spcBef>
                <a:spcPts val="0"/>
              </a:spcBef>
              <a:spcAft>
                <a:spcPts val="0"/>
              </a:spcAft>
              <a:buSzPts val="1200"/>
              <a:buChar char="■"/>
              <a:defRPr sz="2400"/>
            </a:lvl9pPr>
          </a:lstStyle>
          <a:p>
            <a:endParaRPr/>
          </a:p>
        </p:txBody>
      </p:sp>
      <p:sp>
        <p:nvSpPr>
          <p:cNvPr id="155" name="Google Shape;155;p20"/>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 name="Google Shape;156;p20"/>
          <p:cNvSpPr txBox="1">
            <a:spLocks noGrp="1"/>
          </p:cNvSpPr>
          <p:nvPr>
            <p:ph type="body" idx="2"/>
          </p:nvPr>
        </p:nvSpPr>
        <p:spPr>
          <a:xfrm>
            <a:off x="9598500" y="1499500"/>
            <a:ext cx="8003400" cy="71988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SzPts val="1200"/>
              <a:buChar char="●"/>
              <a:defRPr sz="2400"/>
            </a:lvl1pPr>
            <a:lvl2pPr marL="1828800" lvl="1" indent="-609600" algn="l">
              <a:lnSpc>
                <a:spcPct val="115000"/>
              </a:lnSpc>
              <a:spcBef>
                <a:spcPts val="0"/>
              </a:spcBef>
              <a:spcAft>
                <a:spcPts val="0"/>
              </a:spcAft>
              <a:buSzPts val="1200"/>
              <a:buChar char="○"/>
              <a:defRPr sz="2400"/>
            </a:lvl2pPr>
            <a:lvl3pPr marL="2743200" lvl="2" indent="-609600" algn="l">
              <a:lnSpc>
                <a:spcPct val="115000"/>
              </a:lnSpc>
              <a:spcBef>
                <a:spcPts val="0"/>
              </a:spcBef>
              <a:spcAft>
                <a:spcPts val="0"/>
              </a:spcAft>
              <a:buSzPts val="1200"/>
              <a:buChar char="■"/>
              <a:defRPr sz="2400"/>
            </a:lvl3pPr>
            <a:lvl4pPr marL="3657600" lvl="3" indent="-609600" algn="l">
              <a:lnSpc>
                <a:spcPct val="115000"/>
              </a:lnSpc>
              <a:spcBef>
                <a:spcPts val="0"/>
              </a:spcBef>
              <a:spcAft>
                <a:spcPts val="0"/>
              </a:spcAft>
              <a:buSzPts val="1200"/>
              <a:buChar char="●"/>
              <a:defRPr sz="2400"/>
            </a:lvl4pPr>
            <a:lvl5pPr marL="4572000" lvl="4" indent="-609600" algn="l">
              <a:lnSpc>
                <a:spcPct val="115000"/>
              </a:lnSpc>
              <a:spcBef>
                <a:spcPts val="0"/>
              </a:spcBef>
              <a:spcAft>
                <a:spcPts val="0"/>
              </a:spcAft>
              <a:buSzPts val="1200"/>
              <a:buChar char="○"/>
              <a:defRPr sz="2400"/>
            </a:lvl5pPr>
            <a:lvl6pPr marL="5486400" lvl="5" indent="-609600" algn="l">
              <a:lnSpc>
                <a:spcPct val="115000"/>
              </a:lnSpc>
              <a:spcBef>
                <a:spcPts val="0"/>
              </a:spcBef>
              <a:spcAft>
                <a:spcPts val="0"/>
              </a:spcAft>
              <a:buSzPts val="1200"/>
              <a:buChar char="■"/>
              <a:defRPr sz="2400"/>
            </a:lvl6pPr>
            <a:lvl7pPr marL="6400800" lvl="6" indent="-609600" algn="l">
              <a:lnSpc>
                <a:spcPct val="115000"/>
              </a:lnSpc>
              <a:spcBef>
                <a:spcPts val="0"/>
              </a:spcBef>
              <a:spcAft>
                <a:spcPts val="0"/>
              </a:spcAft>
              <a:buSzPts val="1200"/>
              <a:buChar char="●"/>
              <a:defRPr sz="2400"/>
            </a:lvl7pPr>
            <a:lvl8pPr marL="7315200" lvl="7" indent="-609600" algn="l">
              <a:lnSpc>
                <a:spcPct val="115000"/>
              </a:lnSpc>
              <a:spcBef>
                <a:spcPts val="0"/>
              </a:spcBef>
              <a:spcAft>
                <a:spcPts val="0"/>
              </a:spcAft>
              <a:buSzPts val="1200"/>
              <a:buChar char="○"/>
              <a:defRPr sz="2400"/>
            </a:lvl8pPr>
            <a:lvl9pPr marL="8229600" lvl="8" indent="-609600" algn="l">
              <a:lnSpc>
                <a:spcPct val="115000"/>
              </a:lnSpc>
              <a:spcBef>
                <a:spcPts val="0"/>
              </a:spcBef>
              <a:spcAft>
                <a:spcPts val="0"/>
              </a:spcAft>
              <a:buSzPts val="1200"/>
              <a:buChar char="■"/>
              <a:defRPr sz="2400"/>
            </a:lvl9pPr>
          </a:lstStyle>
          <a:p>
            <a:endParaRPr/>
          </a:p>
        </p:txBody>
      </p:sp>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 2 Columns - No Footer - Green">
  <p:cSld name="TITLE_AND_BODY_1_2_1">
    <p:bg>
      <p:bgPr>
        <a:solidFill>
          <a:schemeClr val="accent1"/>
        </a:solidFill>
        <a:effectLst/>
      </p:bgPr>
    </p:bg>
    <p:spTree>
      <p:nvGrpSpPr>
        <p:cNvPr id="1" name="Shape 157"/>
        <p:cNvGrpSpPr/>
        <p:nvPr/>
      </p:nvGrpSpPr>
      <p:grpSpPr>
        <a:xfrm>
          <a:off x="0" y="0"/>
          <a:ext cx="0" cy="0"/>
          <a:chOff x="0" y="0"/>
          <a:chExt cx="0" cy="0"/>
        </a:xfrm>
      </p:grpSpPr>
      <p:sp>
        <p:nvSpPr>
          <p:cNvPr id="158" name="Google Shape;158;p21"/>
          <p:cNvSpPr txBox="1">
            <a:spLocks noGrp="1"/>
          </p:cNvSpPr>
          <p:nvPr>
            <p:ph type="body" idx="1"/>
          </p:nvPr>
        </p:nvSpPr>
        <p:spPr>
          <a:xfrm>
            <a:off x="685800" y="1499500"/>
            <a:ext cx="8003400" cy="7288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Clr>
                <a:schemeClr val="lt1"/>
              </a:buClr>
              <a:buSzPts val="1200"/>
              <a:buChar char="●"/>
              <a:defRPr sz="2400">
                <a:solidFill>
                  <a:schemeClr val="lt1"/>
                </a:solidFill>
              </a:defRPr>
            </a:lvl1pPr>
            <a:lvl2pPr marL="1828800" lvl="1" indent="-609600" algn="l">
              <a:lnSpc>
                <a:spcPct val="115000"/>
              </a:lnSpc>
              <a:spcBef>
                <a:spcPts val="0"/>
              </a:spcBef>
              <a:spcAft>
                <a:spcPts val="0"/>
              </a:spcAft>
              <a:buClr>
                <a:schemeClr val="lt1"/>
              </a:buClr>
              <a:buSzPts val="1200"/>
              <a:buChar char="○"/>
              <a:defRPr sz="2400">
                <a:solidFill>
                  <a:schemeClr val="lt1"/>
                </a:solidFill>
              </a:defRPr>
            </a:lvl2pPr>
            <a:lvl3pPr marL="2743200" lvl="2" indent="-609600" algn="l">
              <a:lnSpc>
                <a:spcPct val="115000"/>
              </a:lnSpc>
              <a:spcBef>
                <a:spcPts val="0"/>
              </a:spcBef>
              <a:spcAft>
                <a:spcPts val="0"/>
              </a:spcAft>
              <a:buClr>
                <a:schemeClr val="lt1"/>
              </a:buClr>
              <a:buSzPts val="1200"/>
              <a:buChar char="■"/>
              <a:defRPr sz="2400">
                <a:solidFill>
                  <a:schemeClr val="lt1"/>
                </a:solidFill>
              </a:defRPr>
            </a:lvl3pPr>
            <a:lvl4pPr marL="3657600" lvl="3" indent="-609600" algn="l">
              <a:lnSpc>
                <a:spcPct val="115000"/>
              </a:lnSpc>
              <a:spcBef>
                <a:spcPts val="0"/>
              </a:spcBef>
              <a:spcAft>
                <a:spcPts val="0"/>
              </a:spcAft>
              <a:buClr>
                <a:schemeClr val="lt1"/>
              </a:buClr>
              <a:buSzPts val="1200"/>
              <a:buChar char="●"/>
              <a:defRPr sz="2400">
                <a:solidFill>
                  <a:schemeClr val="lt1"/>
                </a:solidFill>
              </a:defRPr>
            </a:lvl4pPr>
            <a:lvl5pPr marL="4572000" lvl="4" indent="-609600" algn="l">
              <a:lnSpc>
                <a:spcPct val="115000"/>
              </a:lnSpc>
              <a:spcBef>
                <a:spcPts val="0"/>
              </a:spcBef>
              <a:spcAft>
                <a:spcPts val="0"/>
              </a:spcAft>
              <a:buClr>
                <a:schemeClr val="lt1"/>
              </a:buClr>
              <a:buSzPts val="1200"/>
              <a:buChar char="○"/>
              <a:defRPr sz="2400">
                <a:solidFill>
                  <a:schemeClr val="lt1"/>
                </a:solidFill>
              </a:defRPr>
            </a:lvl5pPr>
            <a:lvl6pPr marL="5486400" lvl="5" indent="-609600" algn="l">
              <a:lnSpc>
                <a:spcPct val="115000"/>
              </a:lnSpc>
              <a:spcBef>
                <a:spcPts val="0"/>
              </a:spcBef>
              <a:spcAft>
                <a:spcPts val="0"/>
              </a:spcAft>
              <a:buClr>
                <a:schemeClr val="lt1"/>
              </a:buClr>
              <a:buSzPts val="1200"/>
              <a:buChar char="■"/>
              <a:defRPr sz="2400">
                <a:solidFill>
                  <a:schemeClr val="lt1"/>
                </a:solidFill>
              </a:defRPr>
            </a:lvl6pPr>
            <a:lvl7pPr marL="6400800" lvl="6" indent="-609600" algn="l">
              <a:lnSpc>
                <a:spcPct val="115000"/>
              </a:lnSpc>
              <a:spcBef>
                <a:spcPts val="0"/>
              </a:spcBef>
              <a:spcAft>
                <a:spcPts val="0"/>
              </a:spcAft>
              <a:buClr>
                <a:schemeClr val="lt1"/>
              </a:buClr>
              <a:buSzPts val="1200"/>
              <a:buChar char="●"/>
              <a:defRPr sz="2400">
                <a:solidFill>
                  <a:schemeClr val="lt1"/>
                </a:solidFill>
              </a:defRPr>
            </a:lvl7pPr>
            <a:lvl8pPr marL="7315200" lvl="7" indent="-609600" algn="l">
              <a:lnSpc>
                <a:spcPct val="115000"/>
              </a:lnSpc>
              <a:spcBef>
                <a:spcPts val="0"/>
              </a:spcBef>
              <a:spcAft>
                <a:spcPts val="0"/>
              </a:spcAft>
              <a:buClr>
                <a:schemeClr val="lt1"/>
              </a:buClr>
              <a:buSzPts val="1200"/>
              <a:buChar char="○"/>
              <a:defRPr sz="2400">
                <a:solidFill>
                  <a:schemeClr val="lt1"/>
                </a:solidFill>
              </a:defRPr>
            </a:lvl8pPr>
            <a:lvl9pPr marL="8229600" lvl="8" indent="-609600" algn="l">
              <a:lnSpc>
                <a:spcPct val="115000"/>
              </a:lnSpc>
              <a:spcBef>
                <a:spcPts val="0"/>
              </a:spcBef>
              <a:spcAft>
                <a:spcPts val="0"/>
              </a:spcAft>
              <a:buClr>
                <a:schemeClr val="lt1"/>
              </a:buClr>
              <a:buSzPts val="1200"/>
              <a:buChar char="■"/>
              <a:defRPr sz="2400">
                <a:solidFill>
                  <a:schemeClr val="lt1"/>
                </a:solidFill>
              </a:defRPr>
            </a:lvl9pPr>
          </a:lstStyle>
          <a:p>
            <a:endParaRPr/>
          </a:p>
        </p:txBody>
      </p:sp>
      <p:sp>
        <p:nvSpPr>
          <p:cNvPr id="159" name="Google Shape;159;p21"/>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4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60" name="Google Shape;160;p21"/>
          <p:cNvSpPr txBox="1">
            <a:spLocks noGrp="1"/>
          </p:cNvSpPr>
          <p:nvPr>
            <p:ph type="body" idx="2"/>
          </p:nvPr>
        </p:nvSpPr>
        <p:spPr>
          <a:xfrm>
            <a:off x="9598500" y="1499500"/>
            <a:ext cx="8003400" cy="7288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Clr>
                <a:schemeClr val="lt1"/>
              </a:buClr>
              <a:buSzPts val="1200"/>
              <a:buChar char="●"/>
              <a:defRPr sz="2400">
                <a:solidFill>
                  <a:schemeClr val="lt1"/>
                </a:solidFill>
              </a:defRPr>
            </a:lvl1pPr>
            <a:lvl2pPr marL="1828800" lvl="1" indent="-609600" algn="l">
              <a:lnSpc>
                <a:spcPct val="115000"/>
              </a:lnSpc>
              <a:spcBef>
                <a:spcPts val="0"/>
              </a:spcBef>
              <a:spcAft>
                <a:spcPts val="0"/>
              </a:spcAft>
              <a:buClr>
                <a:schemeClr val="lt1"/>
              </a:buClr>
              <a:buSzPts val="1200"/>
              <a:buChar char="○"/>
              <a:defRPr sz="2400">
                <a:solidFill>
                  <a:schemeClr val="lt1"/>
                </a:solidFill>
              </a:defRPr>
            </a:lvl2pPr>
            <a:lvl3pPr marL="2743200" lvl="2" indent="-609600" algn="l">
              <a:lnSpc>
                <a:spcPct val="115000"/>
              </a:lnSpc>
              <a:spcBef>
                <a:spcPts val="0"/>
              </a:spcBef>
              <a:spcAft>
                <a:spcPts val="0"/>
              </a:spcAft>
              <a:buClr>
                <a:schemeClr val="lt1"/>
              </a:buClr>
              <a:buSzPts val="1200"/>
              <a:buChar char="■"/>
              <a:defRPr sz="2400">
                <a:solidFill>
                  <a:schemeClr val="lt1"/>
                </a:solidFill>
              </a:defRPr>
            </a:lvl3pPr>
            <a:lvl4pPr marL="3657600" lvl="3" indent="-609600" algn="l">
              <a:lnSpc>
                <a:spcPct val="115000"/>
              </a:lnSpc>
              <a:spcBef>
                <a:spcPts val="0"/>
              </a:spcBef>
              <a:spcAft>
                <a:spcPts val="0"/>
              </a:spcAft>
              <a:buClr>
                <a:schemeClr val="lt1"/>
              </a:buClr>
              <a:buSzPts val="1200"/>
              <a:buChar char="●"/>
              <a:defRPr sz="2400">
                <a:solidFill>
                  <a:schemeClr val="lt1"/>
                </a:solidFill>
              </a:defRPr>
            </a:lvl4pPr>
            <a:lvl5pPr marL="4572000" lvl="4" indent="-609600" algn="l">
              <a:lnSpc>
                <a:spcPct val="115000"/>
              </a:lnSpc>
              <a:spcBef>
                <a:spcPts val="0"/>
              </a:spcBef>
              <a:spcAft>
                <a:spcPts val="0"/>
              </a:spcAft>
              <a:buClr>
                <a:schemeClr val="lt1"/>
              </a:buClr>
              <a:buSzPts val="1200"/>
              <a:buChar char="○"/>
              <a:defRPr sz="2400">
                <a:solidFill>
                  <a:schemeClr val="lt1"/>
                </a:solidFill>
              </a:defRPr>
            </a:lvl5pPr>
            <a:lvl6pPr marL="5486400" lvl="5" indent="-609600" algn="l">
              <a:lnSpc>
                <a:spcPct val="115000"/>
              </a:lnSpc>
              <a:spcBef>
                <a:spcPts val="0"/>
              </a:spcBef>
              <a:spcAft>
                <a:spcPts val="0"/>
              </a:spcAft>
              <a:buClr>
                <a:schemeClr val="lt1"/>
              </a:buClr>
              <a:buSzPts val="1200"/>
              <a:buChar char="■"/>
              <a:defRPr sz="2400">
                <a:solidFill>
                  <a:schemeClr val="lt1"/>
                </a:solidFill>
              </a:defRPr>
            </a:lvl6pPr>
            <a:lvl7pPr marL="6400800" lvl="6" indent="-609600" algn="l">
              <a:lnSpc>
                <a:spcPct val="115000"/>
              </a:lnSpc>
              <a:spcBef>
                <a:spcPts val="0"/>
              </a:spcBef>
              <a:spcAft>
                <a:spcPts val="0"/>
              </a:spcAft>
              <a:buClr>
                <a:schemeClr val="lt1"/>
              </a:buClr>
              <a:buSzPts val="1200"/>
              <a:buChar char="●"/>
              <a:defRPr sz="2400">
                <a:solidFill>
                  <a:schemeClr val="lt1"/>
                </a:solidFill>
              </a:defRPr>
            </a:lvl7pPr>
            <a:lvl8pPr marL="7315200" lvl="7" indent="-609600" algn="l">
              <a:lnSpc>
                <a:spcPct val="115000"/>
              </a:lnSpc>
              <a:spcBef>
                <a:spcPts val="0"/>
              </a:spcBef>
              <a:spcAft>
                <a:spcPts val="0"/>
              </a:spcAft>
              <a:buClr>
                <a:schemeClr val="lt1"/>
              </a:buClr>
              <a:buSzPts val="1200"/>
              <a:buChar char="○"/>
              <a:defRPr sz="2400">
                <a:solidFill>
                  <a:schemeClr val="lt1"/>
                </a:solidFill>
              </a:defRPr>
            </a:lvl8pPr>
            <a:lvl9pPr marL="8229600" lvl="8" indent="-609600" algn="l">
              <a:lnSpc>
                <a:spcPct val="115000"/>
              </a:lnSpc>
              <a:spcBef>
                <a:spcPts val="0"/>
              </a:spcBef>
              <a:spcAft>
                <a:spcPts val="0"/>
              </a:spcAft>
              <a:buClr>
                <a:schemeClr val="lt1"/>
              </a:buClr>
              <a:buSzPts val="1200"/>
              <a:buChar char="■"/>
              <a:defRPr sz="2400">
                <a:solidFill>
                  <a:schemeClr val="lt1"/>
                </a:solidFill>
              </a:defRPr>
            </a:lvl9pPr>
          </a:lstStyle>
          <a:p>
            <a:endParaRPr/>
          </a:p>
        </p:txBody>
      </p:sp>
      <p:pic>
        <p:nvPicPr>
          <p:cNvPr id="161" name="Google Shape;161;p21"/>
          <p:cNvPicPr preferRelativeResize="0"/>
          <p:nvPr/>
        </p:nvPicPr>
        <p:blipFill rotWithShape="1">
          <a:blip r:embed="rId2">
            <a:alphaModFix/>
          </a:blip>
          <a:srcRect/>
          <a:stretch/>
        </p:blipFill>
        <p:spPr>
          <a:xfrm>
            <a:off x="17180500" y="608498"/>
            <a:ext cx="421400" cy="421400"/>
          </a:xfrm>
          <a:prstGeom prst="rect">
            <a:avLst/>
          </a:prstGeom>
          <a:noFill/>
          <a:ln>
            <a:noFill/>
          </a:ln>
        </p:spPr>
      </p:pic>
      <p:sp>
        <p:nvSpPr>
          <p:cNvPr id="162" name="Google Shape;162;p21"/>
          <p:cNvSpPr txBox="1">
            <a:spLocks noGrp="1"/>
          </p:cNvSpPr>
          <p:nvPr>
            <p:ph type="body" idx="3"/>
          </p:nvPr>
        </p:nvSpPr>
        <p:spPr>
          <a:xfrm>
            <a:off x="9598500" y="9513850"/>
            <a:ext cx="8003400" cy="373800"/>
          </a:xfrm>
          <a:prstGeom prst="rect">
            <a:avLst/>
          </a:prstGeom>
          <a:noFill/>
          <a:ln>
            <a:noFill/>
          </a:ln>
        </p:spPr>
        <p:txBody>
          <a:bodyPr spcFirstLastPara="1" wrap="square" lIns="0" tIns="0" rIns="0" bIns="0" anchor="t" anchorCtr="0">
            <a:noAutofit/>
          </a:bodyPr>
          <a:lstStyle>
            <a:lvl1pPr marL="914400" lvl="0" indent="-533400" algn="r">
              <a:lnSpc>
                <a:spcPct val="115000"/>
              </a:lnSpc>
              <a:spcBef>
                <a:spcPts val="0"/>
              </a:spcBef>
              <a:spcAft>
                <a:spcPts val="0"/>
              </a:spcAft>
              <a:buClr>
                <a:schemeClr val="lt1"/>
              </a:buClr>
              <a:buSzPts val="600"/>
              <a:buChar char="●"/>
              <a:defRPr sz="1200" b="1">
                <a:solidFill>
                  <a:schemeClr val="lt1"/>
                </a:solidFill>
              </a:defRPr>
            </a:lvl1pPr>
            <a:lvl2pPr marL="1828800" lvl="1" indent="-533400" algn="r">
              <a:lnSpc>
                <a:spcPct val="115000"/>
              </a:lnSpc>
              <a:spcBef>
                <a:spcPts val="0"/>
              </a:spcBef>
              <a:spcAft>
                <a:spcPts val="0"/>
              </a:spcAft>
              <a:buClr>
                <a:schemeClr val="lt1"/>
              </a:buClr>
              <a:buSzPts val="600"/>
              <a:buChar char="○"/>
              <a:defRPr sz="1200" b="1">
                <a:solidFill>
                  <a:schemeClr val="lt1"/>
                </a:solidFill>
              </a:defRPr>
            </a:lvl2pPr>
            <a:lvl3pPr marL="2743200" lvl="2" indent="-533400" algn="r">
              <a:lnSpc>
                <a:spcPct val="115000"/>
              </a:lnSpc>
              <a:spcBef>
                <a:spcPts val="0"/>
              </a:spcBef>
              <a:spcAft>
                <a:spcPts val="0"/>
              </a:spcAft>
              <a:buClr>
                <a:schemeClr val="lt1"/>
              </a:buClr>
              <a:buSzPts val="600"/>
              <a:buChar char="■"/>
              <a:defRPr sz="1200" b="1">
                <a:solidFill>
                  <a:schemeClr val="lt1"/>
                </a:solidFill>
              </a:defRPr>
            </a:lvl3pPr>
            <a:lvl4pPr marL="3657600" lvl="3" indent="-533400" algn="r">
              <a:lnSpc>
                <a:spcPct val="115000"/>
              </a:lnSpc>
              <a:spcBef>
                <a:spcPts val="0"/>
              </a:spcBef>
              <a:spcAft>
                <a:spcPts val="0"/>
              </a:spcAft>
              <a:buClr>
                <a:schemeClr val="lt1"/>
              </a:buClr>
              <a:buSzPts val="600"/>
              <a:buChar char="●"/>
              <a:defRPr sz="1200" b="1">
                <a:solidFill>
                  <a:schemeClr val="lt1"/>
                </a:solidFill>
              </a:defRPr>
            </a:lvl4pPr>
            <a:lvl5pPr marL="4572000" lvl="4" indent="-533400" algn="r">
              <a:lnSpc>
                <a:spcPct val="115000"/>
              </a:lnSpc>
              <a:spcBef>
                <a:spcPts val="0"/>
              </a:spcBef>
              <a:spcAft>
                <a:spcPts val="0"/>
              </a:spcAft>
              <a:buClr>
                <a:schemeClr val="lt1"/>
              </a:buClr>
              <a:buSzPts val="600"/>
              <a:buChar char="○"/>
              <a:defRPr sz="1200" b="1">
                <a:solidFill>
                  <a:schemeClr val="lt1"/>
                </a:solidFill>
              </a:defRPr>
            </a:lvl5pPr>
            <a:lvl6pPr marL="5486400" lvl="5" indent="-533400" algn="r">
              <a:lnSpc>
                <a:spcPct val="115000"/>
              </a:lnSpc>
              <a:spcBef>
                <a:spcPts val="0"/>
              </a:spcBef>
              <a:spcAft>
                <a:spcPts val="0"/>
              </a:spcAft>
              <a:buClr>
                <a:schemeClr val="lt1"/>
              </a:buClr>
              <a:buSzPts val="600"/>
              <a:buChar char="■"/>
              <a:defRPr sz="1200" b="1">
                <a:solidFill>
                  <a:schemeClr val="lt1"/>
                </a:solidFill>
              </a:defRPr>
            </a:lvl6pPr>
            <a:lvl7pPr marL="6400800" lvl="6" indent="-533400" algn="r">
              <a:lnSpc>
                <a:spcPct val="115000"/>
              </a:lnSpc>
              <a:spcBef>
                <a:spcPts val="0"/>
              </a:spcBef>
              <a:spcAft>
                <a:spcPts val="0"/>
              </a:spcAft>
              <a:buClr>
                <a:schemeClr val="lt1"/>
              </a:buClr>
              <a:buSzPts val="600"/>
              <a:buChar char="●"/>
              <a:defRPr sz="1200" b="1">
                <a:solidFill>
                  <a:schemeClr val="lt1"/>
                </a:solidFill>
              </a:defRPr>
            </a:lvl7pPr>
            <a:lvl8pPr marL="7315200" lvl="7" indent="-533400" algn="r">
              <a:lnSpc>
                <a:spcPct val="115000"/>
              </a:lnSpc>
              <a:spcBef>
                <a:spcPts val="0"/>
              </a:spcBef>
              <a:spcAft>
                <a:spcPts val="0"/>
              </a:spcAft>
              <a:buClr>
                <a:schemeClr val="lt1"/>
              </a:buClr>
              <a:buSzPts val="600"/>
              <a:buChar char="○"/>
              <a:defRPr sz="1200" b="1">
                <a:solidFill>
                  <a:schemeClr val="lt1"/>
                </a:solidFill>
              </a:defRPr>
            </a:lvl8pPr>
            <a:lvl9pPr marL="8229600" lvl="8" indent="-533400" algn="r">
              <a:lnSpc>
                <a:spcPct val="115000"/>
              </a:lnSpc>
              <a:spcBef>
                <a:spcPts val="0"/>
              </a:spcBef>
              <a:spcAft>
                <a:spcPts val="0"/>
              </a:spcAft>
              <a:buClr>
                <a:schemeClr val="lt1"/>
              </a:buClr>
              <a:buSzPts val="600"/>
              <a:buChar char="■"/>
              <a:defRPr sz="1200" b="1">
                <a:solidFill>
                  <a:schemeClr val="lt1"/>
                </a:solidFill>
              </a:defRPr>
            </a:lvl9pPr>
          </a:lstStyle>
          <a:p>
            <a:endParaRPr/>
          </a:p>
        </p:txBody>
      </p:sp>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 2 Columns - Green">
  <p:cSld name="TITLE_AND_BODY_1_2_1_1">
    <p:bg>
      <p:bgPr>
        <a:solidFill>
          <a:schemeClr val="accent1"/>
        </a:solidFill>
        <a:effectLst/>
      </p:bgPr>
    </p:bg>
    <p:spTree>
      <p:nvGrpSpPr>
        <p:cNvPr id="1" name="Shape 163"/>
        <p:cNvGrpSpPr/>
        <p:nvPr/>
      </p:nvGrpSpPr>
      <p:grpSpPr>
        <a:xfrm>
          <a:off x="0" y="0"/>
          <a:ext cx="0" cy="0"/>
          <a:chOff x="0" y="0"/>
          <a:chExt cx="0" cy="0"/>
        </a:xfrm>
      </p:grpSpPr>
      <p:sp>
        <p:nvSpPr>
          <p:cNvPr id="164" name="Google Shape;164;p22"/>
          <p:cNvSpPr txBox="1">
            <a:spLocks noGrp="1"/>
          </p:cNvSpPr>
          <p:nvPr>
            <p:ph type="body" idx="1"/>
          </p:nvPr>
        </p:nvSpPr>
        <p:spPr>
          <a:xfrm>
            <a:off x="685800" y="1499500"/>
            <a:ext cx="8003400" cy="7288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Clr>
                <a:schemeClr val="lt1"/>
              </a:buClr>
              <a:buSzPts val="1200"/>
              <a:buChar char="●"/>
              <a:defRPr sz="2400">
                <a:solidFill>
                  <a:schemeClr val="lt1"/>
                </a:solidFill>
              </a:defRPr>
            </a:lvl1pPr>
            <a:lvl2pPr marL="1828800" lvl="1" indent="-609600" algn="l">
              <a:lnSpc>
                <a:spcPct val="115000"/>
              </a:lnSpc>
              <a:spcBef>
                <a:spcPts val="0"/>
              </a:spcBef>
              <a:spcAft>
                <a:spcPts val="0"/>
              </a:spcAft>
              <a:buClr>
                <a:schemeClr val="lt1"/>
              </a:buClr>
              <a:buSzPts val="1200"/>
              <a:buChar char="○"/>
              <a:defRPr sz="2400">
                <a:solidFill>
                  <a:schemeClr val="lt1"/>
                </a:solidFill>
              </a:defRPr>
            </a:lvl2pPr>
            <a:lvl3pPr marL="2743200" lvl="2" indent="-609600" algn="l">
              <a:lnSpc>
                <a:spcPct val="115000"/>
              </a:lnSpc>
              <a:spcBef>
                <a:spcPts val="0"/>
              </a:spcBef>
              <a:spcAft>
                <a:spcPts val="0"/>
              </a:spcAft>
              <a:buClr>
                <a:schemeClr val="lt1"/>
              </a:buClr>
              <a:buSzPts val="1200"/>
              <a:buChar char="■"/>
              <a:defRPr sz="2400">
                <a:solidFill>
                  <a:schemeClr val="lt1"/>
                </a:solidFill>
              </a:defRPr>
            </a:lvl3pPr>
            <a:lvl4pPr marL="3657600" lvl="3" indent="-609600" algn="l">
              <a:lnSpc>
                <a:spcPct val="115000"/>
              </a:lnSpc>
              <a:spcBef>
                <a:spcPts val="0"/>
              </a:spcBef>
              <a:spcAft>
                <a:spcPts val="0"/>
              </a:spcAft>
              <a:buClr>
                <a:schemeClr val="lt1"/>
              </a:buClr>
              <a:buSzPts val="1200"/>
              <a:buChar char="●"/>
              <a:defRPr sz="2400">
                <a:solidFill>
                  <a:schemeClr val="lt1"/>
                </a:solidFill>
              </a:defRPr>
            </a:lvl4pPr>
            <a:lvl5pPr marL="4572000" lvl="4" indent="-609600" algn="l">
              <a:lnSpc>
                <a:spcPct val="115000"/>
              </a:lnSpc>
              <a:spcBef>
                <a:spcPts val="0"/>
              </a:spcBef>
              <a:spcAft>
                <a:spcPts val="0"/>
              </a:spcAft>
              <a:buClr>
                <a:schemeClr val="lt1"/>
              </a:buClr>
              <a:buSzPts val="1200"/>
              <a:buChar char="○"/>
              <a:defRPr sz="2400">
                <a:solidFill>
                  <a:schemeClr val="lt1"/>
                </a:solidFill>
              </a:defRPr>
            </a:lvl5pPr>
            <a:lvl6pPr marL="5486400" lvl="5" indent="-609600" algn="l">
              <a:lnSpc>
                <a:spcPct val="115000"/>
              </a:lnSpc>
              <a:spcBef>
                <a:spcPts val="0"/>
              </a:spcBef>
              <a:spcAft>
                <a:spcPts val="0"/>
              </a:spcAft>
              <a:buClr>
                <a:schemeClr val="lt1"/>
              </a:buClr>
              <a:buSzPts val="1200"/>
              <a:buChar char="■"/>
              <a:defRPr sz="2400">
                <a:solidFill>
                  <a:schemeClr val="lt1"/>
                </a:solidFill>
              </a:defRPr>
            </a:lvl6pPr>
            <a:lvl7pPr marL="6400800" lvl="6" indent="-609600" algn="l">
              <a:lnSpc>
                <a:spcPct val="115000"/>
              </a:lnSpc>
              <a:spcBef>
                <a:spcPts val="0"/>
              </a:spcBef>
              <a:spcAft>
                <a:spcPts val="0"/>
              </a:spcAft>
              <a:buClr>
                <a:schemeClr val="lt1"/>
              </a:buClr>
              <a:buSzPts val="1200"/>
              <a:buChar char="●"/>
              <a:defRPr sz="2400">
                <a:solidFill>
                  <a:schemeClr val="lt1"/>
                </a:solidFill>
              </a:defRPr>
            </a:lvl7pPr>
            <a:lvl8pPr marL="7315200" lvl="7" indent="-609600" algn="l">
              <a:lnSpc>
                <a:spcPct val="115000"/>
              </a:lnSpc>
              <a:spcBef>
                <a:spcPts val="0"/>
              </a:spcBef>
              <a:spcAft>
                <a:spcPts val="0"/>
              </a:spcAft>
              <a:buClr>
                <a:schemeClr val="lt1"/>
              </a:buClr>
              <a:buSzPts val="1200"/>
              <a:buChar char="○"/>
              <a:defRPr sz="2400">
                <a:solidFill>
                  <a:schemeClr val="lt1"/>
                </a:solidFill>
              </a:defRPr>
            </a:lvl8pPr>
            <a:lvl9pPr marL="8229600" lvl="8" indent="-609600" algn="l">
              <a:lnSpc>
                <a:spcPct val="115000"/>
              </a:lnSpc>
              <a:spcBef>
                <a:spcPts val="0"/>
              </a:spcBef>
              <a:spcAft>
                <a:spcPts val="0"/>
              </a:spcAft>
              <a:buClr>
                <a:schemeClr val="lt1"/>
              </a:buClr>
              <a:buSzPts val="1200"/>
              <a:buChar char="■"/>
              <a:defRPr sz="2400">
                <a:solidFill>
                  <a:schemeClr val="lt1"/>
                </a:solidFill>
              </a:defRPr>
            </a:lvl9pPr>
          </a:lstStyle>
          <a:p>
            <a:endParaRPr/>
          </a:p>
        </p:txBody>
      </p:sp>
      <p:sp>
        <p:nvSpPr>
          <p:cNvPr id="165" name="Google Shape;165;p22"/>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4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166" name="Google Shape;166;p22"/>
          <p:cNvSpPr txBox="1">
            <a:spLocks noGrp="1"/>
          </p:cNvSpPr>
          <p:nvPr>
            <p:ph type="body" idx="2"/>
          </p:nvPr>
        </p:nvSpPr>
        <p:spPr>
          <a:xfrm>
            <a:off x="9598500" y="1499500"/>
            <a:ext cx="8003400" cy="72882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Clr>
                <a:schemeClr val="lt1"/>
              </a:buClr>
              <a:buSzPts val="1200"/>
              <a:buChar char="●"/>
              <a:defRPr sz="2400">
                <a:solidFill>
                  <a:schemeClr val="lt1"/>
                </a:solidFill>
              </a:defRPr>
            </a:lvl1pPr>
            <a:lvl2pPr marL="1828800" lvl="1" indent="-609600" algn="l">
              <a:lnSpc>
                <a:spcPct val="115000"/>
              </a:lnSpc>
              <a:spcBef>
                <a:spcPts val="0"/>
              </a:spcBef>
              <a:spcAft>
                <a:spcPts val="0"/>
              </a:spcAft>
              <a:buClr>
                <a:schemeClr val="lt1"/>
              </a:buClr>
              <a:buSzPts val="1200"/>
              <a:buChar char="○"/>
              <a:defRPr sz="2400">
                <a:solidFill>
                  <a:schemeClr val="lt1"/>
                </a:solidFill>
              </a:defRPr>
            </a:lvl2pPr>
            <a:lvl3pPr marL="2743200" lvl="2" indent="-609600" algn="l">
              <a:lnSpc>
                <a:spcPct val="115000"/>
              </a:lnSpc>
              <a:spcBef>
                <a:spcPts val="0"/>
              </a:spcBef>
              <a:spcAft>
                <a:spcPts val="0"/>
              </a:spcAft>
              <a:buClr>
                <a:schemeClr val="lt1"/>
              </a:buClr>
              <a:buSzPts val="1200"/>
              <a:buChar char="■"/>
              <a:defRPr sz="2400">
                <a:solidFill>
                  <a:schemeClr val="lt1"/>
                </a:solidFill>
              </a:defRPr>
            </a:lvl3pPr>
            <a:lvl4pPr marL="3657600" lvl="3" indent="-609600" algn="l">
              <a:lnSpc>
                <a:spcPct val="115000"/>
              </a:lnSpc>
              <a:spcBef>
                <a:spcPts val="0"/>
              </a:spcBef>
              <a:spcAft>
                <a:spcPts val="0"/>
              </a:spcAft>
              <a:buClr>
                <a:schemeClr val="lt1"/>
              </a:buClr>
              <a:buSzPts val="1200"/>
              <a:buChar char="●"/>
              <a:defRPr sz="2400">
                <a:solidFill>
                  <a:schemeClr val="lt1"/>
                </a:solidFill>
              </a:defRPr>
            </a:lvl4pPr>
            <a:lvl5pPr marL="4572000" lvl="4" indent="-609600" algn="l">
              <a:lnSpc>
                <a:spcPct val="115000"/>
              </a:lnSpc>
              <a:spcBef>
                <a:spcPts val="0"/>
              </a:spcBef>
              <a:spcAft>
                <a:spcPts val="0"/>
              </a:spcAft>
              <a:buClr>
                <a:schemeClr val="lt1"/>
              </a:buClr>
              <a:buSzPts val="1200"/>
              <a:buChar char="○"/>
              <a:defRPr sz="2400">
                <a:solidFill>
                  <a:schemeClr val="lt1"/>
                </a:solidFill>
              </a:defRPr>
            </a:lvl5pPr>
            <a:lvl6pPr marL="5486400" lvl="5" indent="-609600" algn="l">
              <a:lnSpc>
                <a:spcPct val="115000"/>
              </a:lnSpc>
              <a:spcBef>
                <a:spcPts val="0"/>
              </a:spcBef>
              <a:spcAft>
                <a:spcPts val="0"/>
              </a:spcAft>
              <a:buClr>
                <a:schemeClr val="lt1"/>
              </a:buClr>
              <a:buSzPts val="1200"/>
              <a:buChar char="■"/>
              <a:defRPr sz="2400">
                <a:solidFill>
                  <a:schemeClr val="lt1"/>
                </a:solidFill>
              </a:defRPr>
            </a:lvl6pPr>
            <a:lvl7pPr marL="6400800" lvl="6" indent="-609600" algn="l">
              <a:lnSpc>
                <a:spcPct val="115000"/>
              </a:lnSpc>
              <a:spcBef>
                <a:spcPts val="0"/>
              </a:spcBef>
              <a:spcAft>
                <a:spcPts val="0"/>
              </a:spcAft>
              <a:buClr>
                <a:schemeClr val="lt1"/>
              </a:buClr>
              <a:buSzPts val="1200"/>
              <a:buChar char="●"/>
              <a:defRPr sz="2400">
                <a:solidFill>
                  <a:schemeClr val="lt1"/>
                </a:solidFill>
              </a:defRPr>
            </a:lvl7pPr>
            <a:lvl8pPr marL="7315200" lvl="7" indent="-609600" algn="l">
              <a:lnSpc>
                <a:spcPct val="115000"/>
              </a:lnSpc>
              <a:spcBef>
                <a:spcPts val="0"/>
              </a:spcBef>
              <a:spcAft>
                <a:spcPts val="0"/>
              </a:spcAft>
              <a:buClr>
                <a:schemeClr val="lt1"/>
              </a:buClr>
              <a:buSzPts val="1200"/>
              <a:buChar char="○"/>
              <a:defRPr sz="2400">
                <a:solidFill>
                  <a:schemeClr val="lt1"/>
                </a:solidFill>
              </a:defRPr>
            </a:lvl8pPr>
            <a:lvl9pPr marL="8229600" lvl="8" indent="-609600" algn="l">
              <a:lnSpc>
                <a:spcPct val="115000"/>
              </a:lnSpc>
              <a:spcBef>
                <a:spcPts val="0"/>
              </a:spcBef>
              <a:spcAft>
                <a:spcPts val="0"/>
              </a:spcAft>
              <a:buClr>
                <a:schemeClr val="lt1"/>
              </a:buClr>
              <a:buSzPts val="1200"/>
              <a:buChar char="■"/>
              <a:defRPr sz="2400">
                <a:solidFill>
                  <a:schemeClr val="lt1"/>
                </a:solidFill>
              </a:defRPr>
            </a:lvl9pPr>
          </a:lstStyle>
          <a:p>
            <a:endParaRPr/>
          </a:p>
        </p:txBody>
      </p:sp>
      <p:sp>
        <p:nvSpPr>
          <p:cNvPr id="167" name="Google Shape;167;p22"/>
          <p:cNvSpPr txBox="1">
            <a:spLocks noGrp="1"/>
          </p:cNvSpPr>
          <p:nvPr>
            <p:ph type="body" idx="3"/>
          </p:nvPr>
        </p:nvSpPr>
        <p:spPr>
          <a:xfrm>
            <a:off x="9598500" y="9513850"/>
            <a:ext cx="8003400" cy="373800"/>
          </a:xfrm>
          <a:prstGeom prst="rect">
            <a:avLst/>
          </a:prstGeom>
          <a:noFill/>
          <a:ln>
            <a:noFill/>
          </a:ln>
        </p:spPr>
        <p:txBody>
          <a:bodyPr spcFirstLastPara="1" wrap="square" lIns="0" tIns="0" rIns="0" bIns="0" anchor="t" anchorCtr="0">
            <a:noAutofit/>
          </a:bodyPr>
          <a:lstStyle>
            <a:lvl1pPr marL="914400" lvl="0" indent="-533400" algn="r">
              <a:lnSpc>
                <a:spcPct val="115000"/>
              </a:lnSpc>
              <a:spcBef>
                <a:spcPts val="0"/>
              </a:spcBef>
              <a:spcAft>
                <a:spcPts val="0"/>
              </a:spcAft>
              <a:buClr>
                <a:schemeClr val="lt1"/>
              </a:buClr>
              <a:buSzPts val="600"/>
              <a:buChar char="●"/>
              <a:defRPr sz="1200" b="1">
                <a:solidFill>
                  <a:schemeClr val="lt1"/>
                </a:solidFill>
              </a:defRPr>
            </a:lvl1pPr>
            <a:lvl2pPr marL="1828800" lvl="1" indent="-533400" algn="r">
              <a:lnSpc>
                <a:spcPct val="115000"/>
              </a:lnSpc>
              <a:spcBef>
                <a:spcPts val="0"/>
              </a:spcBef>
              <a:spcAft>
                <a:spcPts val="0"/>
              </a:spcAft>
              <a:buClr>
                <a:schemeClr val="lt1"/>
              </a:buClr>
              <a:buSzPts val="600"/>
              <a:buChar char="○"/>
              <a:defRPr sz="1200" b="1">
                <a:solidFill>
                  <a:schemeClr val="lt1"/>
                </a:solidFill>
              </a:defRPr>
            </a:lvl2pPr>
            <a:lvl3pPr marL="2743200" lvl="2" indent="-533400" algn="r">
              <a:lnSpc>
                <a:spcPct val="115000"/>
              </a:lnSpc>
              <a:spcBef>
                <a:spcPts val="0"/>
              </a:spcBef>
              <a:spcAft>
                <a:spcPts val="0"/>
              </a:spcAft>
              <a:buClr>
                <a:schemeClr val="lt1"/>
              </a:buClr>
              <a:buSzPts val="600"/>
              <a:buChar char="■"/>
              <a:defRPr sz="1200" b="1">
                <a:solidFill>
                  <a:schemeClr val="lt1"/>
                </a:solidFill>
              </a:defRPr>
            </a:lvl3pPr>
            <a:lvl4pPr marL="3657600" lvl="3" indent="-533400" algn="r">
              <a:lnSpc>
                <a:spcPct val="115000"/>
              </a:lnSpc>
              <a:spcBef>
                <a:spcPts val="0"/>
              </a:spcBef>
              <a:spcAft>
                <a:spcPts val="0"/>
              </a:spcAft>
              <a:buClr>
                <a:schemeClr val="lt1"/>
              </a:buClr>
              <a:buSzPts val="600"/>
              <a:buChar char="●"/>
              <a:defRPr sz="1200" b="1">
                <a:solidFill>
                  <a:schemeClr val="lt1"/>
                </a:solidFill>
              </a:defRPr>
            </a:lvl4pPr>
            <a:lvl5pPr marL="4572000" lvl="4" indent="-533400" algn="r">
              <a:lnSpc>
                <a:spcPct val="115000"/>
              </a:lnSpc>
              <a:spcBef>
                <a:spcPts val="0"/>
              </a:spcBef>
              <a:spcAft>
                <a:spcPts val="0"/>
              </a:spcAft>
              <a:buClr>
                <a:schemeClr val="lt1"/>
              </a:buClr>
              <a:buSzPts val="600"/>
              <a:buChar char="○"/>
              <a:defRPr sz="1200" b="1">
                <a:solidFill>
                  <a:schemeClr val="lt1"/>
                </a:solidFill>
              </a:defRPr>
            </a:lvl5pPr>
            <a:lvl6pPr marL="5486400" lvl="5" indent="-533400" algn="r">
              <a:lnSpc>
                <a:spcPct val="115000"/>
              </a:lnSpc>
              <a:spcBef>
                <a:spcPts val="0"/>
              </a:spcBef>
              <a:spcAft>
                <a:spcPts val="0"/>
              </a:spcAft>
              <a:buClr>
                <a:schemeClr val="lt1"/>
              </a:buClr>
              <a:buSzPts val="600"/>
              <a:buChar char="■"/>
              <a:defRPr sz="1200" b="1">
                <a:solidFill>
                  <a:schemeClr val="lt1"/>
                </a:solidFill>
              </a:defRPr>
            </a:lvl6pPr>
            <a:lvl7pPr marL="6400800" lvl="6" indent="-533400" algn="r">
              <a:lnSpc>
                <a:spcPct val="115000"/>
              </a:lnSpc>
              <a:spcBef>
                <a:spcPts val="0"/>
              </a:spcBef>
              <a:spcAft>
                <a:spcPts val="0"/>
              </a:spcAft>
              <a:buClr>
                <a:schemeClr val="lt1"/>
              </a:buClr>
              <a:buSzPts val="600"/>
              <a:buChar char="●"/>
              <a:defRPr sz="1200" b="1">
                <a:solidFill>
                  <a:schemeClr val="lt1"/>
                </a:solidFill>
              </a:defRPr>
            </a:lvl7pPr>
            <a:lvl8pPr marL="7315200" lvl="7" indent="-533400" algn="r">
              <a:lnSpc>
                <a:spcPct val="115000"/>
              </a:lnSpc>
              <a:spcBef>
                <a:spcPts val="0"/>
              </a:spcBef>
              <a:spcAft>
                <a:spcPts val="0"/>
              </a:spcAft>
              <a:buClr>
                <a:schemeClr val="lt1"/>
              </a:buClr>
              <a:buSzPts val="600"/>
              <a:buChar char="○"/>
              <a:defRPr sz="1200" b="1">
                <a:solidFill>
                  <a:schemeClr val="lt1"/>
                </a:solidFill>
              </a:defRPr>
            </a:lvl8pPr>
            <a:lvl9pPr marL="8229600" lvl="8" indent="-533400" algn="r">
              <a:lnSpc>
                <a:spcPct val="115000"/>
              </a:lnSpc>
              <a:spcBef>
                <a:spcPts val="0"/>
              </a:spcBef>
              <a:spcAft>
                <a:spcPts val="0"/>
              </a:spcAft>
              <a:buClr>
                <a:schemeClr val="lt1"/>
              </a:buClr>
              <a:buSzPts val="600"/>
              <a:buChar char="■"/>
              <a:defRPr sz="1200" b="1">
                <a:solidFill>
                  <a:schemeClr val="lt1"/>
                </a:solidFill>
              </a:defRPr>
            </a:lvl9pPr>
          </a:lstStyle>
          <a:p>
            <a:endParaRPr/>
          </a:p>
        </p:txBody>
      </p:sp>
      <p:pic>
        <p:nvPicPr>
          <p:cNvPr id="168" name="Google Shape;168;p22"/>
          <p:cNvPicPr preferRelativeResize="0"/>
          <p:nvPr/>
        </p:nvPicPr>
        <p:blipFill rotWithShape="1">
          <a:blip r:embed="rId2">
            <a:alphaModFix/>
          </a:blip>
          <a:srcRect/>
          <a:stretch/>
        </p:blipFill>
        <p:spPr>
          <a:xfrm>
            <a:off x="685801" y="9084627"/>
            <a:ext cx="1732298" cy="39815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 2 Columns - Green 1">
  <p:cSld name="TITLE_AND_BODY_1_2_1_1_1">
    <p:bg>
      <p:bgPr>
        <a:solidFill>
          <a:schemeClr val="accent1"/>
        </a:solidFill>
        <a:effectLst/>
      </p:bgPr>
    </p:bg>
    <p:spTree>
      <p:nvGrpSpPr>
        <p:cNvPr id="1" name="Shape 169"/>
        <p:cNvGrpSpPr/>
        <p:nvPr/>
      </p:nvGrpSpPr>
      <p:grpSpPr>
        <a:xfrm>
          <a:off x="0" y="0"/>
          <a:ext cx="0" cy="0"/>
          <a:chOff x="0" y="0"/>
          <a:chExt cx="0" cy="0"/>
        </a:xfrm>
      </p:grpSpPr>
      <p:sp>
        <p:nvSpPr>
          <p:cNvPr id="170" name="Google Shape;170;p23"/>
          <p:cNvSpPr txBox="1">
            <a:spLocks noGrp="1"/>
          </p:cNvSpPr>
          <p:nvPr>
            <p:ph type="body" idx="1"/>
          </p:nvPr>
        </p:nvSpPr>
        <p:spPr>
          <a:xfrm>
            <a:off x="685800" y="1981200"/>
            <a:ext cx="8003400" cy="68064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Clr>
                <a:schemeClr val="lt1"/>
              </a:buClr>
              <a:buSzPts val="1200"/>
              <a:buChar char="●"/>
              <a:defRPr sz="2400">
                <a:solidFill>
                  <a:schemeClr val="lt1"/>
                </a:solidFill>
              </a:defRPr>
            </a:lvl1pPr>
            <a:lvl2pPr marL="1828800" lvl="1" indent="-609600" algn="l">
              <a:lnSpc>
                <a:spcPct val="115000"/>
              </a:lnSpc>
              <a:spcBef>
                <a:spcPts val="0"/>
              </a:spcBef>
              <a:spcAft>
                <a:spcPts val="0"/>
              </a:spcAft>
              <a:buClr>
                <a:schemeClr val="lt1"/>
              </a:buClr>
              <a:buSzPts val="1200"/>
              <a:buChar char="○"/>
              <a:defRPr sz="2400">
                <a:solidFill>
                  <a:schemeClr val="lt1"/>
                </a:solidFill>
              </a:defRPr>
            </a:lvl2pPr>
            <a:lvl3pPr marL="2743200" lvl="2" indent="-609600" algn="l">
              <a:lnSpc>
                <a:spcPct val="115000"/>
              </a:lnSpc>
              <a:spcBef>
                <a:spcPts val="0"/>
              </a:spcBef>
              <a:spcAft>
                <a:spcPts val="0"/>
              </a:spcAft>
              <a:buClr>
                <a:schemeClr val="lt1"/>
              </a:buClr>
              <a:buSzPts val="1200"/>
              <a:buChar char="■"/>
              <a:defRPr sz="2400">
                <a:solidFill>
                  <a:schemeClr val="lt1"/>
                </a:solidFill>
              </a:defRPr>
            </a:lvl3pPr>
            <a:lvl4pPr marL="3657600" lvl="3" indent="-609600" algn="l">
              <a:lnSpc>
                <a:spcPct val="115000"/>
              </a:lnSpc>
              <a:spcBef>
                <a:spcPts val="0"/>
              </a:spcBef>
              <a:spcAft>
                <a:spcPts val="0"/>
              </a:spcAft>
              <a:buClr>
                <a:schemeClr val="lt1"/>
              </a:buClr>
              <a:buSzPts val="1200"/>
              <a:buChar char="●"/>
              <a:defRPr sz="2400">
                <a:solidFill>
                  <a:schemeClr val="lt1"/>
                </a:solidFill>
              </a:defRPr>
            </a:lvl4pPr>
            <a:lvl5pPr marL="4572000" lvl="4" indent="-609600" algn="l">
              <a:lnSpc>
                <a:spcPct val="115000"/>
              </a:lnSpc>
              <a:spcBef>
                <a:spcPts val="0"/>
              </a:spcBef>
              <a:spcAft>
                <a:spcPts val="0"/>
              </a:spcAft>
              <a:buClr>
                <a:schemeClr val="lt1"/>
              </a:buClr>
              <a:buSzPts val="1200"/>
              <a:buChar char="○"/>
              <a:defRPr sz="2400">
                <a:solidFill>
                  <a:schemeClr val="lt1"/>
                </a:solidFill>
              </a:defRPr>
            </a:lvl5pPr>
            <a:lvl6pPr marL="5486400" lvl="5" indent="-609600" algn="l">
              <a:lnSpc>
                <a:spcPct val="115000"/>
              </a:lnSpc>
              <a:spcBef>
                <a:spcPts val="0"/>
              </a:spcBef>
              <a:spcAft>
                <a:spcPts val="0"/>
              </a:spcAft>
              <a:buClr>
                <a:schemeClr val="lt1"/>
              </a:buClr>
              <a:buSzPts val="1200"/>
              <a:buChar char="■"/>
              <a:defRPr sz="2400">
                <a:solidFill>
                  <a:schemeClr val="lt1"/>
                </a:solidFill>
              </a:defRPr>
            </a:lvl6pPr>
            <a:lvl7pPr marL="6400800" lvl="6" indent="-609600" algn="l">
              <a:lnSpc>
                <a:spcPct val="115000"/>
              </a:lnSpc>
              <a:spcBef>
                <a:spcPts val="0"/>
              </a:spcBef>
              <a:spcAft>
                <a:spcPts val="0"/>
              </a:spcAft>
              <a:buClr>
                <a:schemeClr val="lt1"/>
              </a:buClr>
              <a:buSzPts val="1200"/>
              <a:buChar char="●"/>
              <a:defRPr sz="2400">
                <a:solidFill>
                  <a:schemeClr val="lt1"/>
                </a:solidFill>
              </a:defRPr>
            </a:lvl7pPr>
            <a:lvl8pPr marL="7315200" lvl="7" indent="-609600" algn="l">
              <a:lnSpc>
                <a:spcPct val="115000"/>
              </a:lnSpc>
              <a:spcBef>
                <a:spcPts val="0"/>
              </a:spcBef>
              <a:spcAft>
                <a:spcPts val="0"/>
              </a:spcAft>
              <a:buClr>
                <a:schemeClr val="lt1"/>
              </a:buClr>
              <a:buSzPts val="1200"/>
              <a:buChar char="○"/>
              <a:defRPr sz="2400">
                <a:solidFill>
                  <a:schemeClr val="lt1"/>
                </a:solidFill>
              </a:defRPr>
            </a:lvl8pPr>
            <a:lvl9pPr marL="8229600" lvl="8" indent="-609600" algn="l">
              <a:lnSpc>
                <a:spcPct val="115000"/>
              </a:lnSpc>
              <a:spcBef>
                <a:spcPts val="0"/>
              </a:spcBef>
              <a:spcAft>
                <a:spcPts val="0"/>
              </a:spcAft>
              <a:buClr>
                <a:schemeClr val="lt1"/>
              </a:buClr>
              <a:buSzPts val="1200"/>
              <a:buChar char="■"/>
              <a:defRPr sz="2400">
                <a:solidFill>
                  <a:schemeClr val="lt1"/>
                </a:solidFill>
              </a:defRPr>
            </a:lvl9pPr>
          </a:lstStyle>
          <a:p>
            <a:endParaRPr/>
          </a:p>
        </p:txBody>
      </p:sp>
      <p:sp>
        <p:nvSpPr>
          <p:cNvPr id="171" name="Google Shape;171;p23"/>
          <p:cNvSpPr txBox="1">
            <a:spLocks noGrp="1"/>
          </p:cNvSpPr>
          <p:nvPr>
            <p:ph type="body" idx="2"/>
          </p:nvPr>
        </p:nvSpPr>
        <p:spPr>
          <a:xfrm>
            <a:off x="9598500" y="1981200"/>
            <a:ext cx="8003400" cy="6806400"/>
          </a:xfrm>
          <a:prstGeom prst="rect">
            <a:avLst/>
          </a:prstGeom>
          <a:noFill/>
          <a:ln>
            <a:noFill/>
          </a:ln>
        </p:spPr>
        <p:txBody>
          <a:bodyPr spcFirstLastPara="1" wrap="square" lIns="0" tIns="0" rIns="0" bIns="0" anchor="t" anchorCtr="0">
            <a:noAutofit/>
          </a:bodyPr>
          <a:lstStyle>
            <a:lvl1pPr marL="914400" lvl="0" indent="-609600" algn="l">
              <a:lnSpc>
                <a:spcPct val="115000"/>
              </a:lnSpc>
              <a:spcBef>
                <a:spcPts val="0"/>
              </a:spcBef>
              <a:spcAft>
                <a:spcPts val="0"/>
              </a:spcAft>
              <a:buClr>
                <a:schemeClr val="lt1"/>
              </a:buClr>
              <a:buSzPts val="1200"/>
              <a:buChar char="●"/>
              <a:defRPr sz="2400">
                <a:solidFill>
                  <a:schemeClr val="lt1"/>
                </a:solidFill>
              </a:defRPr>
            </a:lvl1pPr>
            <a:lvl2pPr marL="1828800" lvl="1" indent="-609600" algn="l">
              <a:lnSpc>
                <a:spcPct val="115000"/>
              </a:lnSpc>
              <a:spcBef>
                <a:spcPts val="0"/>
              </a:spcBef>
              <a:spcAft>
                <a:spcPts val="0"/>
              </a:spcAft>
              <a:buClr>
                <a:schemeClr val="lt1"/>
              </a:buClr>
              <a:buSzPts val="1200"/>
              <a:buChar char="○"/>
              <a:defRPr sz="2400">
                <a:solidFill>
                  <a:schemeClr val="lt1"/>
                </a:solidFill>
              </a:defRPr>
            </a:lvl2pPr>
            <a:lvl3pPr marL="2743200" lvl="2" indent="-609600" algn="l">
              <a:lnSpc>
                <a:spcPct val="115000"/>
              </a:lnSpc>
              <a:spcBef>
                <a:spcPts val="0"/>
              </a:spcBef>
              <a:spcAft>
                <a:spcPts val="0"/>
              </a:spcAft>
              <a:buClr>
                <a:schemeClr val="lt1"/>
              </a:buClr>
              <a:buSzPts val="1200"/>
              <a:buChar char="■"/>
              <a:defRPr sz="2400">
                <a:solidFill>
                  <a:schemeClr val="lt1"/>
                </a:solidFill>
              </a:defRPr>
            </a:lvl3pPr>
            <a:lvl4pPr marL="3657600" lvl="3" indent="-609600" algn="l">
              <a:lnSpc>
                <a:spcPct val="115000"/>
              </a:lnSpc>
              <a:spcBef>
                <a:spcPts val="0"/>
              </a:spcBef>
              <a:spcAft>
                <a:spcPts val="0"/>
              </a:spcAft>
              <a:buClr>
                <a:schemeClr val="lt1"/>
              </a:buClr>
              <a:buSzPts val="1200"/>
              <a:buChar char="●"/>
              <a:defRPr sz="2400">
                <a:solidFill>
                  <a:schemeClr val="lt1"/>
                </a:solidFill>
              </a:defRPr>
            </a:lvl4pPr>
            <a:lvl5pPr marL="4572000" lvl="4" indent="-609600" algn="l">
              <a:lnSpc>
                <a:spcPct val="115000"/>
              </a:lnSpc>
              <a:spcBef>
                <a:spcPts val="0"/>
              </a:spcBef>
              <a:spcAft>
                <a:spcPts val="0"/>
              </a:spcAft>
              <a:buClr>
                <a:schemeClr val="lt1"/>
              </a:buClr>
              <a:buSzPts val="1200"/>
              <a:buChar char="○"/>
              <a:defRPr sz="2400">
                <a:solidFill>
                  <a:schemeClr val="lt1"/>
                </a:solidFill>
              </a:defRPr>
            </a:lvl5pPr>
            <a:lvl6pPr marL="5486400" lvl="5" indent="-609600" algn="l">
              <a:lnSpc>
                <a:spcPct val="115000"/>
              </a:lnSpc>
              <a:spcBef>
                <a:spcPts val="0"/>
              </a:spcBef>
              <a:spcAft>
                <a:spcPts val="0"/>
              </a:spcAft>
              <a:buClr>
                <a:schemeClr val="lt1"/>
              </a:buClr>
              <a:buSzPts val="1200"/>
              <a:buChar char="■"/>
              <a:defRPr sz="2400">
                <a:solidFill>
                  <a:schemeClr val="lt1"/>
                </a:solidFill>
              </a:defRPr>
            </a:lvl6pPr>
            <a:lvl7pPr marL="6400800" lvl="6" indent="-609600" algn="l">
              <a:lnSpc>
                <a:spcPct val="115000"/>
              </a:lnSpc>
              <a:spcBef>
                <a:spcPts val="0"/>
              </a:spcBef>
              <a:spcAft>
                <a:spcPts val="0"/>
              </a:spcAft>
              <a:buClr>
                <a:schemeClr val="lt1"/>
              </a:buClr>
              <a:buSzPts val="1200"/>
              <a:buChar char="●"/>
              <a:defRPr sz="2400">
                <a:solidFill>
                  <a:schemeClr val="lt1"/>
                </a:solidFill>
              </a:defRPr>
            </a:lvl7pPr>
            <a:lvl8pPr marL="7315200" lvl="7" indent="-609600" algn="l">
              <a:lnSpc>
                <a:spcPct val="115000"/>
              </a:lnSpc>
              <a:spcBef>
                <a:spcPts val="0"/>
              </a:spcBef>
              <a:spcAft>
                <a:spcPts val="0"/>
              </a:spcAft>
              <a:buClr>
                <a:schemeClr val="lt1"/>
              </a:buClr>
              <a:buSzPts val="1200"/>
              <a:buChar char="○"/>
              <a:defRPr sz="2400">
                <a:solidFill>
                  <a:schemeClr val="lt1"/>
                </a:solidFill>
              </a:defRPr>
            </a:lvl8pPr>
            <a:lvl9pPr marL="8229600" lvl="8" indent="-609600" algn="l">
              <a:lnSpc>
                <a:spcPct val="115000"/>
              </a:lnSpc>
              <a:spcBef>
                <a:spcPts val="0"/>
              </a:spcBef>
              <a:spcAft>
                <a:spcPts val="0"/>
              </a:spcAft>
              <a:buClr>
                <a:schemeClr val="lt1"/>
              </a:buClr>
              <a:buSzPts val="1200"/>
              <a:buChar char="■"/>
              <a:defRPr sz="2400">
                <a:solidFill>
                  <a:schemeClr val="lt1"/>
                </a:solidFill>
              </a:defRPr>
            </a:lvl9pPr>
          </a:lstStyle>
          <a:p>
            <a:endParaRPr/>
          </a:p>
        </p:txBody>
      </p:sp>
      <p:sp>
        <p:nvSpPr>
          <p:cNvPr id="172" name="Google Shape;172;p23"/>
          <p:cNvSpPr txBox="1">
            <a:spLocks noGrp="1"/>
          </p:cNvSpPr>
          <p:nvPr>
            <p:ph type="body" idx="3"/>
          </p:nvPr>
        </p:nvSpPr>
        <p:spPr>
          <a:xfrm>
            <a:off x="9598500" y="9513850"/>
            <a:ext cx="8003400" cy="373800"/>
          </a:xfrm>
          <a:prstGeom prst="rect">
            <a:avLst/>
          </a:prstGeom>
          <a:noFill/>
          <a:ln>
            <a:noFill/>
          </a:ln>
        </p:spPr>
        <p:txBody>
          <a:bodyPr spcFirstLastPara="1" wrap="square" lIns="0" tIns="0" rIns="0" bIns="0" anchor="t" anchorCtr="0">
            <a:noAutofit/>
          </a:bodyPr>
          <a:lstStyle>
            <a:lvl1pPr marL="914400" lvl="0" indent="-533400" algn="r">
              <a:lnSpc>
                <a:spcPct val="115000"/>
              </a:lnSpc>
              <a:spcBef>
                <a:spcPts val="0"/>
              </a:spcBef>
              <a:spcAft>
                <a:spcPts val="0"/>
              </a:spcAft>
              <a:buClr>
                <a:schemeClr val="lt1"/>
              </a:buClr>
              <a:buSzPts val="600"/>
              <a:buChar char="●"/>
              <a:defRPr sz="1200" b="1">
                <a:solidFill>
                  <a:schemeClr val="lt1"/>
                </a:solidFill>
              </a:defRPr>
            </a:lvl1pPr>
            <a:lvl2pPr marL="1828800" lvl="1" indent="-533400" algn="r">
              <a:lnSpc>
                <a:spcPct val="115000"/>
              </a:lnSpc>
              <a:spcBef>
                <a:spcPts val="0"/>
              </a:spcBef>
              <a:spcAft>
                <a:spcPts val="0"/>
              </a:spcAft>
              <a:buClr>
                <a:schemeClr val="lt1"/>
              </a:buClr>
              <a:buSzPts val="600"/>
              <a:buChar char="○"/>
              <a:defRPr sz="1200" b="1">
                <a:solidFill>
                  <a:schemeClr val="lt1"/>
                </a:solidFill>
              </a:defRPr>
            </a:lvl2pPr>
            <a:lvl3pPr marL="2743200" lvl="2" indent="-533400" algn="r">
              <a:lnSpc>
                <a:spcPct val="115000"/>
              </a:lnSpc>
              <a:spcBef>
                <a:spcPts val="0"/>
              </a:spcBef>
              <a:spcAft>
                <a:spcPts val="0"/>
              </a:spcAft>
              <a:buClr>
                <a:schemeClr val="lt1"/>
              </a:buClr>
              <a:buSzPts val="600"/>
              <a:buChar char="■"/>
              <a:defRPr sz="1200" b="1">
                <a:solidFill>
                  <a:schemeClr val="lt1"/>
                </a:solidFill>
              </a:defRPr>
            </a:lvl3pPr>
            <a:lvl4pPr marL="3657600" lvl="3" indent="-533400" algn="r">
              <a:lnSpc>
                <a:spcPct val="115000"/>
              </a:lnSpc>
              <a:spcBef>
                <a:spcPts val="0"/>
              </a:spcBef>
              <a:spcAft>
                <a:spcPts val="0"/>
              </a:spcAft>
              <a:buClr>
                <a:schemeClr val="lt1"/>
              </a:buClr>
              <a:buSzPts val="600"/>
              <a:buChar char="●"/>
              <a:defRPr sz="1200" b="1">
                <a:solidFill>
                  <a:schemeClr val="lt1"/>
                </a:solidFill>
              </a:defRPr>
            </a:lvl4pPr>
            <a:lvl5pPr marL="4572000" lvl="4" indent="-533400" algn="r">
              <a:lnSpc>
                <a:spcPct val="115000"/>
              </a:lnSpc>
              <a:spcBef>
                <a:spcPts val="0"/>
              </a:spcBef>
              <a:spcAft>
                <a:spcPts val="0"/>
              </a:spcAft>
              <a:buClr>
                <a:schemeClr val="lt1"/>
              </a:buClr>
              <a:buSzPts val="600"/>
              <a:buChar char="○"/>
              <a:defRPr sz="1200" b="1">
                <a:solidFill>
                  <a:schemeClr val="lt1"/>
                </a:solidFill>
              </a:defRPr>
            </a:lvl5pPr>
            <a:lvl6pPr marL="5486400" lvl="5" indent="-533400" algn="r">
              <a:lnSpc>
                <a:spcPct val="115000"/>
              </a:lnSpc>
              <a:spcBef>
                <a:spcPts val="0"/>
              </a:spcBef>
              <a:spcAft>
                <a:spcPts val="0"/>
              </a:spcAft>
              <a:buClr>
                <a:schemeClr val="lt1"/>
              </a:buClr>
              <a:buSzPts val="600"/>
              <a:buChar char="■"/>
              <a:defRPr sz="1200" b="1">
                <a:solidFill>
                  <a:schemeClr val="lt1"/>
                </a:solidFill>
              </a:defRPr>
            </a:lvl6pPr>
            <a:lvl7pPr marL="6400800" lvl="6" indent="-533400" algn="r">
              <a:lnSpc>
                <a:spcPct val="115000"/>
              </a:lnSpc>
              <a:spcBef>
                <a:spcPts val="0"/>
              </a:spcBef>
              <a:spcAft>
                <a:spcPts val="0"/>
              </a:spcAft>
              <a:buClr>
                <a:schemeClr val="lt1"/>
              </a:buClr>
              <a:buSzPts val="600"/>
              <a:buChar char="●"/>
              <a:defRPr sz="1200" b="1">
                <a:solidFill>
                  <a:schemeClr val="lt1"/>
                </a:solidFill>
              </a:defRPr>
            </a:lvl7pPr>
            <a:lvl8pPr marL="7315200" lvl="7" indent="-533400" algn="r">
              <a:lnSpc>
                <a:spcPct val="115000"/>
              </a:lnSpc>
              <a:spcBef>
                <a:spcPts val="0"/>
              </a:spcBef>
              <a:spcAft>
                <a:spcPts val="0"/>
              </a:spcAft>
              <a:buClr>
                <a:schemeClr val="lt1"/>
              </a:buClr>
              <a:buSzPts val="600"/>
              <a:buChar char="○"/>
              <a:defRPr sz="1200" b="1">
                <a:solidFill>
                  <a:schemeClr val="lt1"/>
                </a:solidFill>
              </a:defRPr>
            </a:lvl8pPr>
            <a:lvl9pPr marL="8229600" lvl="8" indent="-533400" algn="r">
              <a:lnSpc>
                <a:spcPct val="115000"/>
              </a:lnSpc>
              <a:spcBef>
                <a:spcPts val="0"/>
              </a:spcBef>
              <a:spcAft>
                <a:spcPts val="0"/>
              </a:spcAft>
              <a:buClr>
                <a:schemeClr val="lt1"/>
              </a:buClr>
              <a:buSzPts val="600"/>
              <a:buChar char="■"/>
              <a:defRPr sz="1200" b="1">
                <a:solidFill>
                  <a:schemeClr val="lt1"/>
                </a:solidFill>
              </a:defRPr>
            </a:lvl9pPr>
          </a:lstStyle>
          <a:p>
            <a:endParaRPr/>
          </a:p>
        </p:txBody>
      </p:sp>
      <p:sp>
        <p:nvSpPr>
          <p:cNvPr id="173" name="Google Shape;173;p23"/>
          <p:cNvSpPr txBox="1">
            <a:spLocks noGrp="1"/>
          </p:cNvSpPr>
          <p:nvPr>
            <p:ph type="title"/>
          </p:nvPr>
        </p:nvSpPr>
        <p:spPr>
          <a:xfrm>
            <a:off x="685800" y="908500"/>
            <a:ext cx="16916400" cy="591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2400"/>
              <a:buNone/>
              <a:defRPr>
                <a:solidFill>
                  <a:srgbClr val="FFFFFF"/>
                </a:solidFill>
              </a:defRPr>
            </a:lvl1pPr>
            <a:lvl2pPr lvl="1" algn="l">
              <a:lnSpc>
                <a:spcPct val="100000"/>
              </a:lnSpc>
              <a:spcBef>
                <a:spcPts val="0"/>
              </a:spcBef>
              <a:spcAft>
                <a:spcPts val="0"/>
              </a:spcAft>
              <a:buClr>
                <a:srgbClr val="FFFFFF"/>
              </a:buClr>
              <a:buSzPts val="2800"/>
              <a:buNone/>
              <a:defRPr>
                <a:solidFill>
                  <a:srgbClr val="FFFFFF"/>
                </a:solidFill>
              </a:defRPr>
            </a:lvl2pPr>
            <a:lvl3pPr lvl="2" algn="l">
              <a:lnSpc>
                <a:spcPct val="100000"/>
              </a:lnSpc>
              <a:spcBef>
                <a:spcPts val="0"/>
              </a:spcBef>
              <a:spcAft>
                <a:spcPts val="0"/>
              </a:spcAft>
              <a:buClr>
                <a:srgbClr val="FFFFFF"/>
              </a:buClr>
              <a:buSzPts val="2800"/>
              <a:buNone/>
              <a:defRPr>
                <a:solidFill>
                  <a:srgbClr val="FFFFFF"/>
                </a:solidFill>
              </a:defRPr>
            </a:lvl3pPr>
            <a:lvl4pPr lvl="3" algn="l">
              <a:lnSpc>
                <a:spcPct val="100000"/>
              </a:lnSpc>
              <a:spcBef>
                <a:spcPts val="0"/>
              </a:spcBef>
              <a:spcAft>
                <a:spcPts val="0"/>
              </a:spcAft>
              <a:buClr>
                <a:srgbClr val="FFFFFF"/>
              </a:buClr>
              <a:buSzPts val="2800"/>
              <a:buNone/>
              <a:defRPr>
                <a:solidFill>
                  <a:srgbClr val="FFFFFF"/>
                </a:solidFill>
              </a:defRPr>
            </a:lvl4pPr>
            <a:lvl5pPr lvl="4" algn="l">
              <a:lnSpc>
                <a:spcPct val="100000"/>
              </a:lnSpc>
              <a:spcBef>
                <a:spcPts val="0"/>
              </a:spcBef>
              <a:spcAft>
                <a:spcPts val="0"/>
              </a:spcAft>
              <a:buClr>
                <a:srgbClr val="FFFFFF"/>
              </a:buClr>
              <a:buSzPts val="2800"/>
              <a:buNone/>
              <a:defRPr>
                <a:solidFill>
                  <a:srgbClr val="FFFFFF"/>
                </a:solidFill>
              </a:defRPr>
            </a:lvl5pPr>
            <a:lvl6pPr lvl="5" algn="l">
              <a:lnSpc>
                <a:spcPct val="100000"/>
              </a:lnSpc>
              <a:spcBef>
                <a:spcPts val="0"/>
              </a:spcBef>
              <a:spcAft>
                <a:spcPts val="0"/>
              </a:spcAft>
              <a:buClr>
                <a:srgbClr val="FFFFFF"/>
              </a:buClr>
              <a:buSzPts val="2800"/>
              <a:buNone/>
              <a:defRPr>
                <a:solidFill>
                  <a:srgbClr val="FFFFFF"/>
                </a:solidFill>
              </a:defRPr>
            </a:lvl6pPr>
            <a:lvl7pPr lvl="6" algn="l">
              <a:lnSpc>
                <a:spcPct val="100000"/>
              </a:lnSpc>
              <a:spcBef>
                <a:spcPts val="0"/>
              </a:spcBef>
              <a:spcAft>
                <a:spcPts val="0"/>
              </a:spcAft>
              <a:buClr>
                <a:srgbClr val="FFFFFF"/>
              </a:buClr>
              <a:buSzPts val="2800"/>
              <a:buNone/>
              <a:defRPr>
                <a:solidFill>
                  <a:srgbClr val="FFFFFF"/>
                </a:solidFill>
              </a:defRPr>
            </a:lvl7pPr>
            <a:lvl8pPr lvl="7" algn="l">
              <a:lnSpc>
                <a:spcPct val="100000"/>
              </a:lnSpc>
              <a:spcBef>
                <a:spcPts val="0"/>
              </a:spcBef>
              <a:spcAft>
                <a:spcPts val="0"/>
              </a:spcAft>
              <a:buClr>
                <a:srgbClr val="FFFFFF"/>
              </a:buClr>
              <a:buSzPts val="2800"/>
              <a:buNone/>
              <a:defRPr>
                <a:solidFill>
                  <a:srgbClr val="FFFFFF"/>
                </a:solidFill>
              </a:defRPr>
            </a:lvl8pPr>
            <a:lvl9pPr lvl="8" algn="l">
              <a:lnSpc>
                <a:spcPct val="100000"/>
              </a:lnSpc>
              <a:spcBef>
                <a:spcPts val="0"/>
              </a:spcBef>
              <a:spcAft>
                <a:spcPts val="0"/>
              </a:spcAft>
              <a:buClr>
                <a:srgbClr val="FFFFFF"/>
              </a:buClr>
              <a:buSzPts val="2800"/>
              <a:buNone/>
              <a:defRPr>
                <a:solidFill>
                  <a:srgbClr val="FFFFFF"/>
                </a:solidFill>
              </a:defRPr>
            </a:lvl9pPr>
          </a:lstStyle>
          <a:p>
            <a:endParaRPr/>
          </a:p>
        </p:txBody>
      </p:sp>
      <p:sp>
        <p:nvSpPr>
          <p:cNvPr id="174" name="Google Shape;174;p23"/>
          <p:cNvSpPr txBox="1">
            <a:spLocks noGrp="1"/>
          </p:cNvSpPr>
          <p:nvPr>
            <p:ph type="subTitle" idx="4"/>
          </p:nvPr>
        </p:nvSpPr>
        <p:spPr>
          <a:xfrm>
            <a:off x="699608" y="560400"/>
            <a:ext cx="16916400" cy="4440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rgbClr val="FFFFFF"/>
              </a:buClr>
              <a:buSzPts val="1000"/>
              <a:buNone/>
              <a:defRPr sz="2000" b="1">
                <a:solidFill>
                  <a:srgbClr val="FFFFFF"/>
                </a:solidFill>
              </a:defRPr>
            </a:lvl1pPr>
            <a:lvl2pPr lvl="1" algn="l">
              <a:lnSpc>
                <a:spcPct val="100000"/>
              </a:lnSpc>
              <a:spcBef>
                <a:spcPts val="0"/>
              </a:spcBef>
              <a:spcAft>
                <a:spcPts val="0"/>
              </a:spcAft>
              <a:buClr>
                <a:srgbClr val="FFFFFF"/>
              </a:buClr>
              <a:buSzPts val="1000"/>
              <a:buNone/>
              <a:defRPr sz="2000">
                <a:solidFill>
                  <a:srgbClr val="FFFFFF"/>
                </a:solidFill>
              </a:defRPr>
            </a:lvl2pPr>
            <a:lvl3pPr lvl="2" algn="l">
              <a:lnSpc>
                <a:spcPct val="100000"/>
              </a:lnSpc>
              <a:spcBef>
                <a:spcPts val="0"/>
              </a:spcBef>
              <a:spcAft>
                <a:spcPts val="0"/>
              </a:spcAft>
              <a:buClr>
                <a:srgbClr val="FFFFFF"/>
              </a:buClr>
              <a:buSzPts val="1000"/>
              <a:buNone/>
              <a:defRPr sz="2000">
                <a:solidFill>
                  <a:srgbClr val="FFFFFF"/>
                </a:solidFill>
              </a:defRPr>
            </a:lvl3pPr>
            <a:lvl4pPr lvl="3" algn="l">
              <a:lnSpc>
                <a:spcPct val="100000"/>
              </a:lnSpc>
              <a:spcBef>
                <a:spcPts val="0"/>
              </a:spcBef>
              <a:spcAft>
                <a:spcPts val="0"/>
              </a:spcAft>
              <a:buClr>
                <a:srgbClr val="FFFFFF"/>
              </a:buClr>
              <a:buSzPts val="1000"/>
              <a:buNone/>
              <a:defRPr sz="2000">
                <a:solidFill>
                  <a:srgbClr val="FFFFFF"/>
                </a:solidFill>
              </a:defRPr>
            </a:lvl4pPr>
            <a:lvl5pPr lvl="4" algn="l">
              <a:lnSpc>
                <a:spcPct val="100000"/>
              </a:lnSpc>
              <a:spcBef>
                <a:spcPts val="0"/>
              </a:spcBef>
              <a:spcAft>
                <a:spcPts val="0"/>
              </a:spcAft>
              <a:buClr>
                <a:srgbClr val="FFFFFF"/>
              </a:buClr>
              <a:buSzPts val="1000"/>
              <a:buNone/>
              <a:defRPr sz="2000">
                <a:solidFill>
                  <a:srgbClr val="FFFFFF"/>
                </a:solidFill>
              </a:defRPr>
            </a:lvl5pPr>
            <a:lvl6pPr lvl="5" algn="l">
              <a:lnSpc>
                <a:spcPct val="100000"/>
              </a:lnSpc>
              <a:spcBef>
                <a:spcPts val="0"/>
              </a:spcBef>
              <a:spcAft>
                <a:spcPts val="0"/>
              </a:spcAft>
              <a:buClr>
                <a:srgbClr val="FFFFFF"/>
              </a:buClr>
              <a:buSzPts val="1000"/>
              <a:buNone/>
              <a:defRPr sz="2000">
                <a:solidFill>
                  <a:srgbClr val="FFFFFF"/>
                </a:solidFill>
              </a:defRPr>
            </a:lvl6pPr>
            <a:lvl7pPr lvl="6" algn="l">
              <a:lnSpc>
                <a:spcPct val="100000"/>
              </a:lnSpc>
              <a:spcBef>
                <a:spcPts val="0"/>
              </a:spcBef>
              <a:spcAft>
                <a:spcPts val="0"/>
              </a:spcAft>
              <a:buClr>
                <a:srgbClr val="FFFFFF"/>
              </a:buClr>
              <a:buSzPts val="1000"/>
              <a:buNone/>
              <a:defRPr sz="2000">
                <a:solidFill>
                  <a:srgbClr val="FFFFFF"/>
                </a:solidFill>
              </a:defRPr>
            </a:lvl7pPr>
            <a:lvl8pPr lvl="7" algn="l">
              <a:lnSpc>
                <a:spcPct val="100000"/>
              </a:lnSpc>
              <a:spcBef>
                <a:spcPts val="0"/>
              </a:spcBef>
              <a:spcAft>
                <a:spcPts val="0"/>
              </a:spcAft>
              <a:buClr>
                <a:srgbClr val="FFFFFF"/>
              </a:buClr>
              <a:buSzPts val="1000"/>
              <a:buNone/>
              <a:defRPr sz="2000">
                <a:solidFill>
                  <a:srgbClr val="FFFFFF"/>
                </a:solidFill>
              </a:defRPr>
            </a:lvl8pPr>
            <a:lvl9pPr lvl="8" algn="l">
              <a:lnSpc>
                <a:spcPct val="100000"/>
              </a:lnSpc>
              <a:spcBef>
                <a:spcPts val="0"/>
              </a:spcBef>
              <a:spcAft>
                <a:spcPts val="0"/>
              </a:spcAft>
              <a:buClr>
                <a:srgbClr val="FFFFFF"/>
              </a:buClr>
              <a:buSzPts val="1000"/>
              <a:buNone/>
              <a:defRPr sz="2000">
                <a:solidFill>
                  <a:srgbClr val="FFFFFF"/>
                </a:solidFill>
              </a:defRPr>
            </a:lvl9pPr>
          </a:lstStyle>
          <a:p>
            <a:endParaRPr/>
          </a:p>
        </p:txBody>
      </p:sp>
      <p:pic>
        <p:nvPicPr>
          <p:cNvPr id="175" name="Google Shape;175;p23"/>
          <p:cNvPicPr preferRelativeResize="0"/>
          <p:nvPr/>
        </p:nvPicPr>
        <p:blipFill rotWithShape="1">
          <a:blip r:embed="rId2">
            <a:alphaModFix/>
          </a:blip>
          <a:srcRect/>
          <a:stretch/>
        </p:blipFill>
        <p:spPr>
          <a:xfrm>
            <a:off x="685801" y="9084627"/>
            <a:ext cx="1732298" cy="39815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guide id="2" pos="11088" userDrawn="1">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 Centered - Center Aligned">
  <p:cSld name="BIG_NUMBER_1_1">
    <p:spTree>
      <p:nvGrpSpPr>
        <p:cNvPr id="1" name="Shape 176"/>
        <p:cNvGrpSpPr/>
        <p:nvPr/>
      </p:nvGrpSpPr>
      <p:grpSpPr>
        <a:xfrm>
          <a:off x="0" y="0"/>
          <a:ext cx="0" cy="0"/>
          <a:chOff x="0" y="0"/>
          <a:chExt cx="0" cy="0"/>
        </a:xfrm>
      </p:grpSpPr>
      <p:sp>
        <p:nvSpPr>
          <p:cNvPr id="177" name="Google Shape;177;p24"/>
          <p:cNvSpPr/>
          <p:nvPr/>
        </p:nvSpPr>
        <p:spPr>
          <a:xfrm>
            <a:off x="0" y="0"/>
            <a:ext cx="18288000" cy="225000"/>
          </a:xfrm>
          <a:prstGeom prst="rect">
            <a:avLst/>
          </a:prstGeom>
          <a:solidFill>
            <a:schemeClr val="accen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78" name="Google Shape;178;p24"/>
          <p:cNvSpPr txBox="1">
            <a:spLocks noGrp="1"/>
          </p:cNvSpPr>
          <p:nvPr>
            <p:ph type="title"/>
          </p:nvPr>
        </p:nvSpPr>
        <p:spPr>
          <a:xfrm>
            <a:off x="5011200" y="1155300"/>
            <a:ext cx="8265600" cy="22296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Clr>
                <a:schemeClr val="accent1"/>
              </a:buClr>
              <a:buSzPts val="2800"/>
              <a:buNone/>
              <a:defRPr sz="5600">
                <a:solidFill>
                  <a:schemeClr val="accent1"/>
                </a:solidFill>
              </a:defRPr>
            </a:lvl1pPr>
            <a:lvl2pPr lvl="1" algn="ctr">
              <a:lnSpc>
                <a:spcPct val="100000"/>
              </a:lnSpc>
              <a:spcBef>
                <a:spcPts val="0"/>
              </a:spcBef>
              <a:spcAft>
                <a:spcPts val="0"/>
              </a:spcAft>
              <a:buSzPts val="12100"/>
              <a:buNone/>
              <a:defRPr sz="24200"/>
            </a:lvl2pPr>
            <a:lvl3pPr lvl="2" algn="ctr">
              <a:lnSpc>
                <a:spcPct val="100000"/>
              </a:lnSpc>
              <a:spcBef>
                <a:spcPts val="0"/>
              </a:spcBef>
              <a:spcAft>
                <a:spcPts val="0"/>
              </a:spcAft>
              <a:buSzPts val="12100"/>
              <a:buNone/>
              <a:defRPr sz="24200"/>
            </a:lvl3pPr>
            <a:lvl4pPr lvl="3" algn="ctr">
              <a:lnSpc>
                <a:spcPct val="100000"/>
              </a:lnSpc>
              <a:spcBef>
                <a:spcPts val="0"/>
              </a:spcBef>
              <a:spcAft>
                <a:spcPts val="0"/>
              </a:spcAft>
              <a:buSzPts val="12100"/>
              <a:buNone/>
              <a:defRPr sz="24200"/>
            </a:lvl4pPr>
            <a:lvl5pPr lvl="4" algn="ctr">
              <a:lnSpc>
                <a:spcPct val="100000"/>
              </a:lnSpc>
              <a:spcBef>
                <a:spcPts val="0"/>
              </a:spcBef>
              <a:spcAft>
                <a:spcPts val="0"/>
              </a:spcAft>
              <a:buSzPts val="12100"/>
              <a:buNone/>
              <a:defRPr sz="24200"/>
            </a:lvl5pPr>
            <a:lvl6pPr lvl="5" algn="ctr">
              <a:lnSpc>
                <a:spcPct val="100000"/>
              </a:lnSpc>
              <a:spcBef>
                <a:spcPts val="0"/>
              </a:spcBef>
              <a:spcAft>
                <a:spcPts val="0"/>
              </a:spcAft>
              <a:buSzPts val="12100"/>
              <a:buNone/>
              <a:defRPr sz="24200"/>
            </a:lvl6pPr>
            <a:lvl7pPr lvl="6" algn="ctr">
              <a:lnSpc>
                <a:spcPct val="100000"/>
              </a:lnSpc>
              <a:spcBef>
                <a:spcPts val="0"/>
              </a:spcBef>
              <a:spcAft>
                <a:spcPts val="0"/>
              </a:spcAft>
              <a:buSzPts val="12100"/>
              <a:buNone/>
              <a:defRPr sz="24200"/>
            </a:lvl7pPr>
            <a:lvl8pPr lvl="7" algn="ctr">
              <a:lnSpc>
                <a:spcPct val="100000"/>
              </a:lnSpc>
              <a:spcBef>
                <a:spcPts val="0"/>
              </a:spcBef>
              <a:spcAft>
                <a:spcPts val="0"/>
              </a:spcAft>
              <a:buSzPts val="12100"/>
              <a:buNone/>
              <a:defRPr sz="24200"/>
            </a:lvl8pPr>
            <a:lvl9pPr lvl="8" algn="ctr">
              <a:lnSpc>
                <a:spcPct val="100000"/>
              </a:lnSpc>
              <a:spcBef>
                <a:spcPts val="0"/>
              </a:spcBef>
              <a:spcAft>
                <a:spcPts val="0"/>
              </a:spcAft>
              <a:buSzPts val="12100"/>
              <a:buNone/>
              <a:defRPr sz="24200"/>
            </a:lvl9pPr>
          </a:lstStyle>
          <a:p>
            <a:endParaRPr/>
          </a:p>
        </p:txBody>
      </p:sp>
      <p:sp>
        <p:nvSpPr>
          <p:cNvPr id="179" name="Google Shape;179;p24"/>
          <p:cNvSpPr txBox="1">
            <a:spLocks noGrp="1"/>
          </p:cNvSpPr>
          <p:nvPr>
            <p:ph type="body" idx="1"/>
          </p:nvPr>
        </p:nvSpPr>
        <p:spPr>
          <a:xfrm>
            <a:off x="5011200" y="3842400"/>
            <a:ext cx="8265600" cy="4174200"/>
          </a:xfrm>
          <a:prstGeom prst="rect">
            <a:avLst/>
          </a:prstGeom>
          <a:noFill/>
          <a:ln>
            <a:noFill/>
          </a:ln>
        </p:spPr>
        <p:txBody>
          <a:bodyPr spcFirstLastPara="1" wrap="square" lIns="0" tIns="0" rIns="0" bIns="0" anchor="t" anchorCtr="0">
            <a:noAutofit/>
          </a:bodyPr>
          <a:lstStyle>
            <a:lvl1pPr marL="914400" lvl="0" indent="-609600" algn="ctr">
              <a:lnSpc>
                <a:spcPct val="115000"/>
              </a:lnSpc>
              <a:spcBef>
                <a:spcPts val="0"/>
              </a:spcBef>
              <a:spcAft>
                <a:spcPts val="0"/>
              </a:spcAft>
              <a:buSzPts val="1200"/>
              <a:buChar char="●"/>
              <a:defRPr/>
            </a:lvl1pPr>
            <a:lvl2pPr marL="1828800" lvl="1" indent="-609600" algn="ctr">
              <a:lnSpc>
                <a:spcPct val="115000"/>
              </a:lnSpc>
              <a:spcBef>
                <a:spcPts val="0"/>
              </a:spcBef>
              <a:spcAft>
                <a:spcPts val="0"/>
              </a:spcAft>
              <a:buSzPts val="1200"/>
              <a:buChar char="○"/>
              <a:defRPr/>
            </a:lvl2pPr>
            <a:lvl3pPr marL="2743200" lvl="2" indent="-609600" algn="ctr">
              <a:lnSpc>
                <a:spcPct val="115000"/>
              </a:lnSpc>
              <a:spcBef>
                <a:spcPts val="0"/>
              </a:spcBef>
              <a:spcAft>
                <a:spcPts val="0"/>
              </a:spcAft>
              <a:buSzPts val="1200"/>
              <a:buChar char="■"/>
              <a:defRPr/>
            </a:lvl3pPr>
            <a:lvl4pPr marL="3657600" lvl="3" indent="-609600" algn="ctr">
              <a:lnSpc>
                <a:spcPct val="115000"/>
              </a:lnSpc>
              <a:spcBef>
                <a:spcPts val="0"/>
              </a:spcBef>
              <a:spcAft>
                <a:spcPts val="0"/>
              </a:spcAft>
              <a:buSzPts val="1200"/>
              <a:buChar char="●"/>
              <a:defRPr/>
            </a:lvl4pPr>
            <a:lvl5pPr marL="4572000" lvl="4" indent="-609600" algn="ctr">
              <a:lnSpc>
                <a:spcPct val="115000"/>
              </a:lnSpc>
              <a:spcBef>
                <a:spcPts val="0"/>
              </a:spcBef>
              <a:spcAft>
                <a:spcPts val="0"/>
              </a:spcAft>
              <a:buSzPts val="1200"/>
              <a:buChar char="○"/>
              <a:defRPr/>
            </a:lvl5pPr>
            <a:lvl6pPr marL="5486400" lvl="5" indent="-609600" algn="ctr">
              <a:lnSpc>
                <a:spcPct val="115000"/>
              </a:lnSpc>
              <a:spcBef>
                <a:spcPts val="0"/>
              </a:spcBef>
              <a:spcAft>
                <a:spcPts val="0"/>
              </a:spcAft>
              <a:buSzPts val="1200"/>
              <a:buChar char="■"/>
              <a:defRPr/>
            </a:lvl6pPr>
            <a:lvl7pPr marL="6400800" lvl="6" indent="-609600" algn="ctr">
              <a:lnSpc>
                <a:spcPct val="115000"/>
              </a:lnSpc>
              <a:spcBef>
                <a:spcPts val="0"/>
              </a:spcBef>
              <a:spcAft>
                <a:spcPts val="0"/>
              </a:spcAft>
              <a:buSzPts val="1200"/>
              <a:buChar char="●"/>
              <a:defRPr/>
            </a:lvl7pPr>
            <a:lvl8pPr marL="7315200" lvl="7" indent="-609600" algn="ctr">
              <a:lnSpc>
                <a:spcPct val="115000"/>
              </a:lnSpc>
              <a:spcBef>
                <a:spcPts val="0"/>
              </a:spcBef>
              <a:spcAft>
                <a:spcPts val="0"/>
              </a:spcAft>
              <a:buSzPts val="1200"/>
              <a:buChar char="○"/>
              <a:defRPr/>
            </a:lvl8pPr>
            <a:lvl9pPr marL="8229600" lvl="8" indent="-609600" algn="ctr">
              <a:lnSpc>
                <a:spcPct val="115000"/>
              </a:lnSpc>
              <a:spcBef>
                <a:spcPts val="0"/>
              </a:spcBef>
              <a:spcAft>
                <a:spcPts val="0"/>
              </a:spcAft>
              <a:buSzPts val="1200"/>
              <a:buChar char="■"/>
              <a:defRPr/>
            </a:lvl9pPr>
          </a:lstStyle>
          <a:p>
            <a:endParaRPr/>
          </a:p>
        </p:txBody>
      </p:sp>
      <p:pic>
        <p:nvPicPr>
          <p:cNvPr id="180" name="Google Shape;180;p24"/>
          <p:cNvPicPr preferRelativeResize="0"/>
          <p:nvPr/>
        </p:nvPicPr>
        <p:blipFill rotWithShape="1">
          <a:blip r:embed="rId2">
            <a:alphaModFix/>
          </a:blip>
          <a:srcRect/>
          <a:stretch/>
        </p:blipFill>
        <p:spPr>
          <a:xfrm>
            <a:off x="8063801" y="9203200"/>
            <a:ext cx="1626250" cy="3738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genda - 3 Circles">
  <p:cSld name="TITLE_ONLY_1">
    <p:bg>
      <p:bgPr>
        <a:solidFill>
          <a:schemeClr val="accent1"/>
        </a:solidFill>
        <a:effectLst/>
      </p:bgPr>
    </p:bg>
    <p:spTree>
      <p:nvGrpSpPr>
        <p:cNvPr id="1" name="Shape 181"/>
        <p:cNvGrpSpPr/>
        <p:nvPr/>
      </p:nvGrpSpPr>
      <p:grpSpPr>
        <a:xfrm>
          <a:off x="0" y="0"/>
          <a:ext cx="0" cy="0"/>
          <a:chOff x="0" y="0"/>
          <a:chExt cx="0" cy="0"/>
        </a:xfrm>
      </p:grpSpPr>
      <p:sp>
        <p:nvSpPr>
          <p:cNvPr id="182" name="Google Shape;182;p25"/>
          <p:cNvSpPr/>
          <p:nvPr/>
        </p:nvSpPr>
        <p:spPr>
          <a:xfrm>
            <a:off x="1600224" y="2836188"/>
            <a:ext cx="4614600" cy="4614600"/>
          </a:xfrm>
          <a:prstGeom prst="ellipse">
            <a:avLst/>
          </a:prstGeom>
          <a:noFill/>
          <a:ln w="28575" cap="flat"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chemeClr val="lt1"/>
              </a:solidFill>
              <a:latin typeface="Arial"/>
              <a:ea typeface="Arial"/>
              <a:cs typeface="Arial"/>
              <a:sym typeface="Arial"/>
            </a:endParaRPr>
          </a:p>
        </p:txBody>
      </p:sp>
      <p:sp>
        <p:nvSpPr>
          <p:cNvPr id="183" name="Google Shape;183;p25"/>
          <p:cNvSpPr/>
          <p:nvPr/>
        </p:nvSpPr>
        <p:spPr>
          <a:xfrm>
            <a:off x="6836714" y="2836188"/>
            <a:ext cx="4614600" cy="4614600"/>
          </a:xfrm>
          <a:prstGeom prst="ellipse">
            <a:avLst/>
          </a:prstGeom>
          <a:noFill/>
          <a:ln w="28575" cap="flat"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chemeClr val="lt1"/>
              </a:solidFill>
              <a:latin typeface="Arial"/>
              <a:ea typeface="Arial"/>
              <a:cs typeface="Arial"/>
              <a:sym typeface="Arial"/>
            </a:endParaRPr>
          </a:p>
        </p:txBody>
      </p:sp>
      <p:sp>
        <p:nvSpPr>
          <p:cNvPr id="184" name="Google Shape;184;p25"/>
          <p:cNvSpPr/>
          <p:nvPr/>
        </p:nvSpPr>
        <p:spPr>
          <a:xfrm>
            <a:off x="12073202" y="2836188"/>
            <a:ext cx="4614600" cy="4614600"/>
          </a:xfrm>
          <a:prstGeom prst="ellipse">
            <a:avLst/>
          </a:prstGeom>
          <a:noFill/>
          <a:ln w="28575" cap="flat"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chemeClr val="lt1"/>
              </a:solidFill>
              <a:latin typeface="Arial"/>
              <a:ea typeface="Arial"/>
              <a:cs typeface="Arial"/>
              <a:sym typeface="Arial"/>
            </a:endParaRPr>
          </a:p>
        </p:txBody>
      </p:sp>
      <p:sp>
        <p:nvSpPr>
          <p:cNvPr id="185" name="Google Shape;185;p25"/>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FFFFFF"/>
              </a:buClr>
              <a:buSzPts val="24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6" name="Google Shape;186;p25"/>
          <p:cNvSpPr txBox="1">
            <a:spLocks noGrp="1"/>
          </p:cNvSpPr>
          <p:nvPr>
            <p:ph type="subTitle" idx="1"/>
          </p:nvPr>
        </p:nvSpPr>
        <p:spPr>
          <a:xfrm>
            <a:off x="1870050" y="4575900"/>
            <a:ext cx="4074600" cy="1135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FFFFFF"/>
              </a:buClr>
              <a:buSzPts val="1800"/>
              <a:buNone/>
              <a:defRPr sz="3600" b="1">
                <a:solidFill>
                  <a:srgbClr val="FFFFFF"/>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sp>
        <p:nvSpPr>
          <p:cNvPr id="187" name="Google Shape;187;p25"/>
          <p:cNvSpPr txBox="1">
            <a:spLocks noGrp="1"/>
          </p:cNvSpPr>
          <p:nvPr>
            <p:ph type="subTitle" idx="2"/>
          </p:nvPr>
        </p:nvSpPr>
        <p:spPr>
          <a:xfrm>
            <a:off x="7106750" y="4575900"/>
            <a:ext cx="4074600" cy="1135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FFFFFF"/>
              </a:buClr>
              <a:buSzPts val="1800"/>
              <a:buNone/>
              <a:defRPr sz="3600" b="1">
                <a:solidFill>
                  <a:srgbClr val="FFFFFF"/>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sp>
        <p:nvSpPr>
          <p:cNvPr id="188" name="Google Shape;188;p25"/>
          <p:cNvSpPr txBox="1">
            <a:spLocks noGrp="1"/>
          </p:cNvSpPr>
          <p:nvPr>
            <p:ph type="subTitle" idx="3"/>
          </p:nvPr>
        </p:nvSpPr>
        <p:spPr>
          <a:xfrm>
            <a:off x="12343200" y="4575900"/>
            <a:ext cx="4074600" cy="1135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FFFFFF"/>
              </a:buClr>
              <a:buSzPts val="1800"/>
              <a:buNone/>
              <a:defRPr sz="3600" b="1">
                <a:solidFill>
                  <a:srgbClr val="FFFFFF"/>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pic>
        <p:nvPicPr>
          <p:cNvPr id="189" name="Google Shape;189;p25"/>
          <p:cNvPicPr preferRelativeResize="0"/>
          <p:nvPr/>
        </p:nvPicPr>
        <p:blipFill rotWithShape="1">
          <a:blip r:embed="rId2">
            <a:alphaModFix/>
          </a:blip>
          <a:srcRect/>
          <a:stretch/>
        </p:blipFill>
        <p:spPr>
          <a:xfrm>
            <a:off x="8731901" y="9084601"/>
            <a:ext cx="1732298" cy="39815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genda - 4 Circles">
  <p:cSld name="TITLE_ONLY_1_1">
    <p:bg>
      <p:bgPr>
        <a:solidFill>
          <a:schemeClr val="accent1"/>
        </a:solidFill>
        <a:effectLst/>
      </p:bgPr>
    </p:bg>
    <p:spTree>
      <p:nvGrpSpPr>
        <p:cNvPr id="1" name="Shape 190"/>
        <p:cNvGrpSpPr/>
        <p:nvPr/>
      </p:nvGrpSpPr>
      <p:grpSpPr>
        <a:xfrm>
          <a:off x="0" y="0"/>
          <a:ext cx="0" cy="0"/>
          <a:chOff x="0" y="0"/>
          <a:chExt cx="0" cy="0"/>
        </a:xfrm>
      </p:grpSpPr>
      <p:sp>
        <p:nvSpPr>
          <p:cNvPr id="191" name="Google Shape;191;p26"/>
          <p:cNvSpPr/>
          <p:nvPr/>
        </p:nvSpPr>
        <p:spPr>
          <a:xfrm>
            <a:off x="685800" y="3468140"/>
            <a:ext cx="3840600" cy="3840600"/>
          </a:xfrm>
          <a:prstGeom prst="ellipse">
            <a:avLst/>
          </a:prstGeom>
          <a:noFill/>
          <a:ln w="28575" cap="flat"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chemeClr val="lt1"/>
              </a:solidFill>
              <a:latin typeface="Arial"/>
              <a:ea typeface="Arial"/>
              <a:cs typeface="Arial"/>
              <a:sym typeface="Arial"/>
            </a:endParaRPr>
          </a:p>
        </p:txBody>
      </p:sp>
      <p:sp>
        <p:nvSpPr>
          <p:cNvPr id="192" name="Google Shape;192;p26"/>
          <p:cNvSpPr/>
          <p:nvPr/>
        </p:nvSpPr>
        <p:spPr>
          <a:xfrm>
            <a:off x="5044314" y="3468140"/>
            <a:ext cx="3840600" cy="3840600"/>
          </a:xfrm>
          <a:prstGeom prst="ellipse">
            <a:avLst/>
          </a:prstGeom>
          <a:noFill/>
          <a:ln w="28575" cap="flat"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chemeClr val="lt1"/>
              </a:solidFill>
              <a:latin typeface="Arial"/>
              <a:ea typeface="Arial"/>
              <a:cs typeface="Arial"/>
              <a:sym typeface="Arial"/>
            </a:endParaRPr>
          </a:p>
        </p:txBody>
      </p:sp>
      <p:sp>
        <p:nvSpPr>
          <p:cNvPr id="193" name="Google Shape;193;p26"/>
          <p:cNvSpPr/>
          <p:nvPr/>
        </p:nvSpPr>
        <p:spPr>
          <a:xfrm>
            <a:off x="9402826" y="3468140"/>
            <a:ext cx="3840600" cy="3840600"/>
          </a:xfrm>
          <a:prstGeom prst="ellipse">
            <a:avLst/>
          </a:prstGeom>
          <a:noFill/>
          <a:ln w="28575" cap="flat"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chemeClr val="lt1"/>
              </a:solidFill>
              <a:latin typeface="Arial"/>
              <a:ea typeface="Arial"/>
              <a:cs typeface="Arial"/>
              <a:sym typeface="Arial"/>
            </a:endParaRPr>
          </a:p>
        </p:txBody>
      </p:sp>
      <p:sp>
        <p:nvSpPr>
          <p:cNvPr id="194" name="Google Shape;194;p26"/>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rgbClr val="FFFFFF"/>
              </a:buClr>
              <a:buSzPts val="2400"/>
              <a:buNone/>
              <a:defRPr>
                <a:solidFill>
                  <a:srgbClr val="FFFFF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5" name="Google Shape;195;p26"/>
          <p:cNvSpPr txBox="1">
            <a:spLocks noGrp="1"/>
          </p:cNvSpPr>
          <p:nvPr>
            <p:ph type="subTitle" idx="1"/>
          </p:nvPr>
        </p:nvSpPr>
        <p:spPr>
          <a:xfrm>
            <a:off x="868726" y="4916152"/>
            <a:ext cx="3475200" cy="9444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FFFFFF"/>
              </a:buClr>
              <a:buSzPts val="1800"/>
              <a:buNone/>
              <a:defRPr sz="3600" b="1">
                <a:solidFill>
                  <a:srgbClr val="FFFFFF"/>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sp>
        <p:nvSpPr>
          <p:cNvPr id="196" name="Google Shape;196;p26"/>
          <p:cNvSpPr txBox="1">
            <a:spLocks noGrp="1"/>
          </p:cNvSpPr>
          <p:nvPr>
            <p:ph type="subTitle" idx="2"/>
          </p:nvPr>
        </p:nvSpPr>
        <p:spPr>
          <a:xfrm>
            <a:off x="5269074" y="4916152"/>
            <a:ext cx="3391800" cy="9444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FFFFFF"/>
              </a:buClr>
              <a:buSzPts val="1800"/>
              <a:buNone/>
              <a:defRPr sz="3600" b="1">
                <a:solidFill>
                  <a:srgbClr val="FFFFFF"/>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sp>
        <p:nvSpPr>
          <p:cNvPr id="197" name="Google Shape;197;p26"/>
          <p:cNvSpPr txBox="1">
            <a:spLocks noGrp="1"/>
          </p:cNvSpPr>
          <p:nvPr>
            <p:ph type="subTitle" idx="3"/>
          </p:nvPr>
        </p:nvSpPr>
        <p:spPr>
          <a:xfrm>
            <a:off x="9627554" y="4916152"/>
            <a:ext cx="3391800" cy="9444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FFFFFF"/>
              </a:buClr>
              <a:buSzPts val="1800"/>
              <a:buNone/>
              <a:defRPr sz="3600" b="1">
                <a:solidFill>
                  <a:srgbClr val="FFFFFF"/>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sp>
        <p:nvSpPr>
          <p:cNvPr id="198" name="Google Shape;198;p26"/>
          <p:cNvSpPr/>
          <p:nvPr/>
        </p:nvSpPr>
        <p:spPr>
          <a:xfrm>
            <a:off x="13761338" y="3468140"/>
            <a:ext cx="3840600" cy="3840600"/>
          </a:xfrm>
          <a:prstGeom prst="ellipse">
            <a:avLst/>
          </a:prstGeom>
          <a:noFill/>
          <a:ln w="28575" cap="flat" cmpd="sng">
            <a:solidFill>
              <a:srgbClr val="FFFFFF"/>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2800" b="0" i="0" u="none" strike="noStrike" cap="none">
              <a:solidFill>
                <a:schemeClr val="lt1"/>
              </a:solidFill>
              <a:latin typeface="Arial"/>
              <a:ea typeface="Arial"/>
              <a:cs typeface="Arial"/>
              <a:sym typeface="Arial"/>
            </a:endParaRPr>
          </a:p>
        </p:txBody>
      </p:sp>
      <p:sp>
        <p:nvSpPr>
          <p:cNvPr id="199" name="Google Shape;199;p26"/>
          <p:cNvSpPr txBox="1">
            <a:spLocks noGrp="1"/>
          </p:cNvSpPr>
          <p:nvPr>
            <p:ph type="subTitle" idx="4"/>
          </p:nvPr>
        </p:nvSpPr>
        <p:spPr>
          <a:xfrm>
            <a:off x="13986066" y="4916152"/>
            <a:ext cx="3391800" cy="9444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rgbClr val="FFFFFF"/>
              </a:buClr>
              <a:buSzPts val="1800"/>
              <a:buNone/>
              <a:defRPr sz="3600" b="1">
                <a:solidFill>
                  <a:srgbClr val="FFFFFF"/>
                </a:solidFill>
              </a:defRPr>
            </a:lvl1pPr>
            <a:lvl2pPr lvl="1" algn="l">
              <a:lnSpc>
                <a:spcPct val="100000"/>
              </a:lnSpc>
              <a:spcBef>
                <a:spcPts val="0"/>
              </a:spcBef>
              <a:spcAft>
                <a:spcPts val="0"/>
              </a:spcAft>
              <a:buSzPts val="1100"/>
              <a:buNone/>
              <a:defRPr sz="2200"/>
            </a:lvl2pPr>
            <a:lvl3pPr lvl="2" algn="l">
              <a:lnSpc>
                <a:spcPct val="100000"/>
              </a:lnSpc>
              <a:spcBef>
                <a:spcPts val="0"/>
              </a:spcBef>
              <a:spcAft>
                <a:spcPts val="0"/>
              </a:spcAft>
              <a:buSzPts val="1100"/>
              <a:buNone/>
              <a:defRPr sz="2200"/>
            </a:lvl3pPr>
            <a:lvl4pPr lvl="3" algn="l">
              <a:lnSpc>
                <a:spcPct val="100000"/>
              </a:lnSpc>
              <a:spcBef>
                <a:spcPts val="0"/>
              </a:spcBef>
              <a:spcAft>
                <a:spcPts val="0"/>
              </a:spcAft>
              <a:buSzPts val="1100"/>
              <a:buNone/>
              <a:defRPr sz="2200"/>
            </a:lvl4pPr>
            <a:lvl5pPr lvl="4" algn="l">
              <a:lnSpc>
                <a:spcPct val="100000"/>
              </a:lnSpc>
              <a:spcBef>
                <a:spcPts val="0"/>
              </a:spcBef>
              <a:spcAft>
                <a:spcPts val="0"/>
              </a:spcAft>
              <a:buSzPts val="1100"/>
              <a:buNone/>
              <a:defRPr sz="2200"/>
            </a:lvl5pPr>
            <a:lvl6pPr lvl="5" algn="l">
              <a:lnSpc>
                <a:spcPct val="100000"/>
              </a:lnSpc>
              <a:spcBef>
                <a:spcPts val="0"/>
              </a:spcBef>
              <a:spcAft>
                <a:spcPts val="0"/>
              </a:spcAft>
              <a:buSzPts val="1100"/>
              <a:buNone/>
              <a:defRPr sz="2200"/>
            </a:lvl6pPr>
            <a:lvl7pPr lvl="6" algn="l">
              <a:lnSpc>
                <a:spcPct val="100000"/>
              </a:lnSpc>
              <a:spcBef>
                <a:spcPts val="0"/>
              </a:spcBef>
              <a:spcAft>
                <a:spcPts val="0"/>
              </a:spcAft>
              <a:buSzPts val="1100"/>
              <a:buNone/>
              <a:defRPr sz="2200"/>
            </a:lvl7pPr>
            <a:lvl8pPr lvl="7" algn="l">
              <a:lnSpc>
                <a:spcPct val="100000"/>
              </a:lnSpc>
              <a:spcBef>
                <a:spcPts val="0"/>
              </a:spcBef>
              <a:spcAft>
                <a:spcPts val="0"/>
              </a:spcAft>
              <a:buSzPts val="1100"/>
              <a:buNone/>
              <a:defRPr sz="2200"/>
            </a:lvl8pPr>
            <a:lvl9pPr lvl="8" algn="l">
              <a:lnSpc>
                <a:spcPct val="100000"/>
              </a:lnSpc>
              <a:spcBef>
                <a:spcPts val="0"/>
              </a:spcBef>
              <a:spcAft>
                <a:spcPts val="0"/>
              </a:spcAft>
              <a:buSzPts val="1100"/>
              <a:buNone/>
              <a:defRPr sz="2200"/>
            </a:lvl9pPr>
          </a:lstStyle>
          <a:p>
            <a:endParaRPr/>
          </a:p>
        </p:txBody>
      </p:sp>
      <p:pic>
        <p:nvPicPr>
          <p:cNvPr id="200" name="Google Shape;200;p26"/>
          <p:cNvPicPr preferRelativeResize="0"/>
          <p:nvPr/>
        </p:nvPicPr>
        <p:blipFill rotWithShape="1">
          <a:blip r:embed="rId2">
            <a:alphaModFix/>
          </a:blip>
          <a:srcRect/>
          <a:stretch/>
        </p:blipFill>
        <p:spPr>
          <a:xfrm>
            <a:off x="8731901" y="9084601"/>
            <a:ext cx="1732298" cy="39815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genda - Centered 1">
  <p:cSld name="TITLE_ONLY_1_1_1_1">
    <p:bg>
      <p:bgPr>
        <a:solidFill>
          <a:srgbClr val="FFFFFF"/>
        </a:solidFill>
        <a:effectLst/>
      </p:bgPr>
    </p:bg>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685800" y="1045500"/>
            <a:ext cx="16916400" cy="1063200"/>
          </a:xfrm>
          <a:prstGeom prst="rect">
            <a:avLst/>
          </a:prstGeom>
          <a:noFill/>
          <a:ln>
            <a:noFill/>
          </a:ln>
        </p:spPr>
        <p:txBody>
          <a:bodyPr spcFirstLastPara="1" wrap="square" lIns="0" tIns="0" rIns="0" bIns="0" anchor="b" anchorCtr="0">
            <a:noAutofit/>
          </a:bodyPr>
          <a:lstStyle>
            <a:lvl1pPr lvl="0" algn="ctr">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03" name="Google Shape;203;p27"/>
          <p:cNvPicPr preferRelativeResize="0"/>
          <p:nvPr/>
        </p:nvPicPr>
        <p:blipFill rotWithShape="1">
          <a:blip r:embed="rId2">
            <a:alphaModFix/>
          </a:blip>
          <a:srcRect/>
          <a:stretch/>
        </p:blipFill>
        <p:spPr>
          <a:xfrm>
            <a:off x="8938248" y="9244900"/>
            <a:ext cx="411504" cy="411500"/>
          </a:xfrm>
          <a:prstGeom prst="rect">
            <a:avLst/>
          </a:prstGeom>
          <a:noFill/>
          <a:ln>
            <a:noFill/>
          </a:ln>
        </p:spPr>
      </p:pic>
      <p:sp>
        <p:nvSpPr>
          <p:cNvPr id="204" name="Google Shape;204;p27"/>
          <p:cNvSpPr txBox="1">
            <a:spLocks noGrp="1"/>
          </p:cNvSpPr>
          <p:nvPr>
            <p:ph type="subTitle" idx="1"/>
          </p:nvPr>
        </p:nvSpPr>
        <p:spPr>
          <a:xfrm>
            <a:off x="698250" y="1968600"/>
            <a:ext cx="16916400" cy="6337200"/>
          </a:xfrm>
          <a:prstGeom prst="rect">
            <a:avLst/>
          </a:prstGeom>
          <a:noFill/>
          <a:ln>
            <a:noFill/>
          </a:ln>
        </p:spPr>
        <p:txBody>
          <a:bodyPr spcFirstLastPara="1" wrap="square" lIns="0" tIns="0" rIns="0" bIns="0" anchor="ctr" anchorCtr="0">
            <a:noAutofit/>
          </a:bodyPr>
          <a:lstStyle>
            <a:lvl1pPr lvl="0" algn="ctr">
              <a:lnSpc>
                <a:spcPct val="115000"/>
              </a:lnSpc>
              <a:spcBef>
                <a:spcPts val="0"/>
              </a:spcBef>
              <a:spcAft>
                <a:spcPts val="0"/>
              </a:spcAft>
              <a:buSzPts val="1600"/>
              <a:buNone/>
              <a:defRPr sz="3200"/>
            </a:lvl1pPr>
            <a:lvl2pPr lvl="1" algn="l">
              <a:lnSpc>
                <a:spcPct val="115000"/>
              </a:lnSpc>
              <a:spcBef>
                <a:spcPts val="0"/>
              </a:spcBef>
              <a:spcAft>
                <a:spcPts val="0"/>
              </a:spcAft>
              <a:buSzPts val="12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pic>
        <p:nvPicPr>
          <p:cNvPr id="205" name="Google Shape;205;p27"/>
          <p:cNvPicPr preferRelativeResize="0"/>
          <p:nvPr/>
        </p:nvPicPr>
        <p:blipFill rotWithShape="1">
          <a:blip r:embed="rId3">
            <a:alphaModFix/>
          </a:blip>
          <a:srcRect/>
          <a:stretch/>
        </p:blipFill>
        <p:spPr>
          <a:xfrm>
            <a:off x="7876877" y="9203200"/>
            <a:ext cx="1626250" cy="373800"/>
          </a:xfrm>
          <a:prstGeom prst="rect">
            <a:avLst/>
          </a:prstGeom>
          <a:noFill/>
          <a:ln>
            <a:noFill/>
          </a:ln>
        </p:spPr>
      </p:pic>
    </p:spTree>
  </p:cSld>
  <p:clrMapOvr>
    <a:masterClrMapping/>
  </p:clrMapOvr>
  <p:extLst>
    <p:ext uri="{DCECCB84-F9BA-43D5-87BE-67443E8EF086}">
      <p15:sldGuideLst xmlns:p15="http://schemas.microsoft.com/office/powerpoint/2012/main">
        <p15:guide id="1" pos="432" userDrawn="1">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tatement - Green">
  <p:cSld name="MAIN_POINT_1_1">
    <p:bg>
      <p:bgPr>
        <a:solidFill>
          <a:schemeClr val="accent1"/>
        </a:solidFill>
        <a:effectLst/>
      </p:bgPr>
    </p:bg>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1833000" y="1499500"/>
            <a:ext cx="14622000" cy="7288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Clr>
                <a:schemeClr val="lt1"/>
              </a:buClr>
              <a:buSzPts val="2800"/>
              <a:buNone/>
              <a:defRPr sz="5600">
                <a:solidFill>
                  <a:schemeClr val="lt1"/>
                </a:solidFill>
              </a:defRPr>
            </a:lvl1pPr>
            <a:lvl2pPr lvl="1" algn="l">
              <a:lnSpc>
                <a:spcPct val="100000"/>
              </a:lnSpc>
              <a:spcBef>
                <a:spcPts val="0"/>
              </a:spcBef>
              <a:spcAft>
                <a:spcPts val="0"/>
              </a:spcAft>
              <a:buSzPts val="3200"/>
              <a:buNone/>
              <a:defRPr sz="6400"/>
            </a:lvl2pPr>
            <a:lvl3pPr lvl="2" algn="l">
              <a:lnSpc>
                <a:spcPct val="100000"/>
              </a:lnSpc>
              <a:spcBef>
                <a:spcPts val="0"/>
              </a:spcBef>
              <a:spcAft>
                <a:spcPts val="0"/>
              </a:spcAft>
              <a:buSzPts val="3200"/>
              <a:buNone/>
              <a:defRPr sz="6400"/>
            </a:lvl3pPr>
            <a:lvl4pPr lvl="3" algn="l">
              <a:lnSpc>
                <a:spcPct val="100000"/>
              </a:lnSpc>
              <a:spcBef>
                <a:spcPts val="0"/>
              </a:spcBef>
              <a:spcAft>
                <a:spcPts val="0"/>
              </a:spcAft>
              <a:buSzPts val="3200"/>
              <a:buNone/>
              <a:defRPr sz="6400"/>
            </a:lvl4pPr>
            <a:lvl5pPr lvl="4" algn="l">
              <a:lnSpc>
                <a:spcPct val="100000"/>
              </a:lnSpc>
              <a:spcBef>
                <a:spcPts val="0"/>
              </a:spcBef>
              <a:spcAft>
                <a:spcPts val="0"/>
              </a:spcAft>
              <a:buSzPts val="3200"/>
              <a:buNone/>
              <a:defRPr sz="6400"/>
            </a:lvl5pPr>
            <a:lvl6pPr lvl="5" algn="l">
              <a:lnSpc>
                <a:spcPct val="100000"/>
              </a:lnSpc>
              <a:spcBef>
                <a:spcPts val="0"/>
              </a:spcBef>
              <a:spcAft>
                <a:spcPts val="0"/>
              </a:spcAft>
              <a:buSzPts val="3200"/>
              <a:buNone/>
              <a:defRPr sz="6400"/>
            </a:lvl6pPr>
            <a:lvl7pPr lvl="6" algn="l">
              <a:lnSpc>
                <a:spcPct val="100000"/>
              </a:lnSpc>
              <a:spcBef>
                <a:spcPts val="0"/>
              </a:spcBef>
              <a:spcAft>
                <a:spcPts val="0"/>
              </a:spcAft>
              <a:buSzPts val="3200"/>
              <a:buNone/>
              <a:defRPr sz="6400"/>
            </a:lvl7pPr>
            <a:lvl8pPr lvl="7" algn="l">
              <a:lnSpc>
                <a:spcPct val="100000"/>
              </a:lnSpc>
              <a:spcBef>
                <a:spcPts val="0"/>
              </a:spcBef>
              <a:spcAft>
                <a:spcPts val="0"/>
              </a:spcAft>
              <a:buSzPts val="3200"/>
              <a:buNone/>
              <a:defRPr sz="6400"/>
            </a:lvl8pPr>
            <a:lvl9pPr lvl="8" algn="l">
              <a:lnSpc>
                <a:spcPct val="100000"/>
              </a:lnSpc>
              <a:spcBef>
                <a:spcPts val="0"/>
              </a:spcBef>
              <a:spcAft>
                <a:spcPts val="0"/>
              </a:spcAft>
              <a:buSzPts val="3200"/>
              <a:buNone/>
              <a:defRPr sz="64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TITLE_AND_BODY_4_1">
    <p:spTree>
      <p:nvGrpSpPr>
        <p:cNvPr id="1" name="Shape 20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_5">
  <p:cSld name="TITLE_5">
    <p:spTree>
      <p:nvGrpSpPr>
        <p:cNvPr id="1" name="Shape 209"/>
        <p:cNvGrpSpPr/>
        <p:nvPr/>
      </p:nvGrpSpPr>
      <p:grpSpPr>
        <a:xfrm>
          <a:off x="0" y="0"/>
          <a:ext cx="0" cy="0"/>
          <a:chOff x="0" y="0"/>
          <a:chExt cx="0" cy="0"/>
        </a:xfrm>
      </p:grpSpPr>
      <p:sp>
        <p:nvSpPr>
          <p:cNvPr id="210" name="Google Shape;210;p30"/>
          <p:cNvSpPr txBox="1">
            <a:spLocks noGrp="1"/>
          </p:cNvSpPr>
          <p:nvPr>
            <p:ph type="ctrTitle"/>
          </p:nvPr>
        </p:nvSpPr>
        <p:spPr>
          <a:xfrm>
            <a:off x="623416" y="1489150"/>
            <a:ext cx="17041200" cy="41052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104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11" name="Google Shape;211;p30"/>
          <p:cNvSpPr txBox="1">
            <a:spLocks noGrp="1"/>
          </p:cNvSpPr>
          <p:nvPr>
            <p:ph type="subTitle" idx="1"/>
          </p:nvPr>
        </p:nvSpPr>
        <p:spPr>
          <a:xfrm>
            <a:off x="623400" y="5668250"/>
            <a:ext cx="17041200" cy="158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560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12" name="Google Shape;212;p30"/>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opic Slide" type="obj">
  <p:cSld name="OBJECT">
    <p:bg>
      <p:bgPr>
        <a:gradFill>
          <a:gsLst>
            <a:gs pos="0">
              <a:schemeClr val="lt1"/>
            </a:gs>
            <a:gs pos="75000">
              <a:schemeClr val="lt1"/>
            </a:gs>
            <a:gs pos="100000">
              <a:srgbClr val="7F7F7F"/>
            </a:gs>
          </a:gsLst>
          <a:path path="circle">
            <a:fillToRect l="100000" t="100000"/>
          </a:path>
          <a:tileRect r="-100000" b="-100000"/>
        </a:gradFill>
        <a:effectLst/>
      </p:bgPr>
    </p:bg>
    <p:spTree>
      <p:nvGrpSpPr>
        <p:cNvPr id="1" name="Shape 213"/>
        <p:cNvGrpSpPr/>
        <p:nvPr/>
      </p:nvGrpSpPr>
      <p:grpSpPr>
        <a:xfrm>
          <a:off x="0" y="0"/>
          <a:ext cx="0" cy="0"/>
          <a:chOff x="0" y="0"/>
          <a:chExt cx="0" cy="0"/>
        </a:xfrm>
      </p:grpSpPr>
      <p:sp>
        <p:nvSpPr>
          <p:cNvPr id="214" name="Google Shape;214;p31"/>
          <p:cNvSpPr txBox="1">
            <a:spLocks noGrp="1"/>
          </p:cNvSpPr>
          <p:nvPr>
            <p:ph type="title"/>
          </p:nvPr>
        </p:nvSpPr>
        <p:spPr>
          <a:xfrm>
            <a:off x="914400" y="411956"/>
            <a:ext cx="16459200" cy="17148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2400"/>
              <a:buNone/>
              <a:defRPr b="1">
                <a:solidFill>
                  <a:schemeClr val="dk1"/>
                </a:solidFill>
                <a:latin typeface="Cambria"/>
                <a:ea typeface="Cambria"/>
                <a:cs typeface="Cambria"/>
                <a:sym typeface="Cambria"/>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15" name="Google Shape;215;p31"/>
          <p:cNvSpPr txBox="1">
            <a:spLocks noGrp="1"/>
          </p:cNvSpPr>
          <p:nvPr>
            <p:ph type="body" idx="1"/>
          </p:nvPr>
        </p:nvSpPr>
        <p:spPr>
          <a:xfrm>
            <a:off x="914400" y="2400300"/>
            <a:ext cx="16459200" cy="6789000"/>
          </a:xfrm>
          <a:prstGeom prst="rect">
            <a:avLst/>
          </a:prstGeom>
          <a:noFill/>
          <a:ln>
            <a:noFill/>
          </a:ln>
        </p:spPr>
        <p:txBody>
          <a:bodyPr spcFirstLastPara="1" wrap="square" lIns="91425" tIns="45700" rIns="91425" bIns="45700" anchor="t" anchorCtr="0">
            <a:noAutofit/>
          </a:bodyPr>
          <a:lstStyle>
            <a:lvl1pPr marL="914400" lvl="0" indent="-457200" algn="l" rtl="0">
              <a:spcBef>
                <a:spcPts val="1280"/>
              </a:spcBef>
              <a:spcAft>
                <a:spcPts val="0"/>
              </a:spcAft>
              <a:buClr>
                <a:schemeClr val="dk1"/>
              </a:buClr>
              <a:buSzPts val="3200"/>
              <a:buNone/>
              <a:defRPr>
                <a:latin typeface="Calibri"/>
                <a:ea typeface="Calibri"/>
                <a:cs typeface="Calibri"/>
                <a:sym typeface="Calibri"/>
              </a:defRPr>
            </a:lvl1pPr>
            <a:lvl2pPr marL="1828800" lvl="1" indent="-812800" algn="l" rtl="0">
              <a:spcBef>
                <a:spcPts val="1120"/>
              </a:spcBef>
              <a:spcAft>
                <a:spcPts val="0"/>
              </a:spcAft>
              <a:buClr>
                <a:schemeClr val="dk1"/>
              </a:buClr>
              <a:buSzPts val="2800"/>
              <a:buChar char="○"/>
              <a:defRPr>
                <a:latin typeface="Calibri"/>
                <a:ea typeface="Calibri"/>
                <a:cs typeface="Calibri"/>
                <a:sym typeface="Calibri"/>
              </a:defRPr>
            </a:lvl2pPr>
            <a:lvl3pPr marL="2743200" lvl="2" indent="-762000" algn="l" rtl="0">
              <a:spcBef>
                <a:spcPts val="960"/>
              </a:spcBef>
              <a:spcAft>
                <a:spcPts val="0"/>
              </a:spcAft>
              <a:buClr>
                <a:schemeClr val="dk1"/>
              </a:buClr>
              <a:buSzPts val="2400"/>
              <a:buChar char="■"/>
              <a:defRPr>
                <a:latin typeface="Calibri"/>
                <a:ea typeface="Calibri"/>
                <a:cs typeface="Calibri"/>
                <a:sym typeface="Calibri"/>
              </a:defRPr>
            </a:lvl3pPr>
            <a:lvl4pPr marL="3657600" lvl="3" indent="-711200" algn="l" rtl="0">
              <a:spcBef>
                <a:spcPts val="800"/>
              </a:spcBef>
              <a:spcAft>
                <a:spcPts val="0"/>
              </a:spcAft>
              <a:buClr>
                <a:schemeClr val="dk1"/>
              </a:buClr>
              <a:buSzPts val="2000"/>
              <a:buChar char="●"/>
              <a:defRPr>
                <a:latin typeface="Calibri"/>
                <a:ea typeface="Calibri"/>
                <a:cs typeface="Calibri"/>
                <a:sym typeface="Calibri"/>
              </a:defRPr>
            </a:lvl4pPr>
            <a:lvl5pPr marL="4572000" lvl="4" indent="-711200" algn="l" rtl="0">
              <a:spcBef>
                <a:spcPts val="800"/>
              </a:spcBef>
              <a:spcAft>
                <a:spcPts val="0"/>
              </a:spcAft>
              <a:buClr>
                <a:schemeClr val="dk1"/>
              </a:buClr>
              <a:buSzPts val="2000"/>
              <a:buChar char="○"/>
              <a:defRPr>
                <a:latin typeface="Calibri"/>
                <a:ea typeface="Calibri"/>
                <a:cs typeface="Calibri"/>
                <a:sym typeface="Calibri"/>
              </a:defRPr>
            </a:lvl5pPr>
            <a:lvl6pPr marL="5486400" lvl="5" indent="-685800" algn="l" rtl="0">
              <a:spcBef>
                <a:spcPts val="720"/>
              </a:spcBef>
              <a:spcAft>
                <a:spcPts val="0"/>
              </a:spcAft>
              <a:buClr>
                <a:schemeClr val="dk1"/>
              </a:buClr>
              <a:buSzPts val="1800"/>
              <a:buChar char="■"/>
              <a:defRPr/>
            </a:lvl6pPr>
            <a:lvl7pPr marL="6400800" lvl="6" indent="-685800" algn="l" rtl="0">
              <a:spcBef>
                <a:spcPts val="720"/>
              </a:spcBef>
              <a:spcAft>
                <a:spcPts val="0"/>
              </a:spcAft>
              <a:buClr>
                <a:schemeClr val="dk1"/>
              </a:buClr>
              <a:buSzPts val="1800"/>
              <a:buChar char="●"/>
              <a:defRPr/>
            </a:lvl7pPr>
            <a:lvl8pPr marL="7315200" lvl="7" indent="-685800" algn="l" rtl="0">
              <a:spcBef>
                <a:spcPts val="720"/>
              </a:spcBef>
              <a:spcAft>
                <a:spcPts val="0"/>
              </a:spcAft>
              <a:buClr>
                <a:schemeClr val="dk1"/>
              </a:buClr>
              <a:buSzPts val="1800"/>
              <a:buChar char="○"/>
              <a:defRPr/>
            </a:lvl8pPr>
            <a:lvl9pPr marL="8229600" lvl="8" indent="-685800" algn="l" rtl="0">
              <a:spcBef>
                <a:spcPts val="720"/>
              </a:spcBef>
              <a:spcAft>
                <a:spcPts val="0"/>
              </a:spcAft>
              <a:buClr>
                <a:schemeClr val="dk1"/>
              </a:buClr>
              <a:buSzPts val="18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_6">
  <p:cSld name="TITLE_6">
    <p:spTree>
      <p:nvGrpSpPr>
        <p:cNvPr id="1" name="Shape 216"/>
        <p:cNvGrpSpPr/>
        <p:nvPr/>
      </p:nvGrpSpPr>
      <p:grpSpPr>
        <a:xfrm>
          <a:off x="0" y="0"/>
          <a:ext cx="0" cy="0"/>
          <a:chOff x="0" y="0"/>
          <a:chExt cx="0" cy="0"/>
        </a:xfrm>
      </p:grpSpPr>
      <p:sp>
        <p:nvSpPr>
          <p:cNvPr id="217" name="Google Shape;217;p32"/>
          <p:cNvSpPr txBox="1">
            <a:spLocks noGrp="1"/>
          </p:cNvSpPr>
          <p:nvPr>
            <p:ph type="ctrTitle"/>
          </p:nvPr>
        </p:nvSpPr>
        <p:spPr>
          <a:xfrm>
            <a:off x="623416" y="1489150"/>
            <a:ext cx="17041200" cy="41052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10400"/>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18" name="Google Shape;218;p32"/>
          <p:cNvSpPr txBox="1">
            <a:spLocks noGrp="1"/>
          </p:cNvSpPr>
          <p:nvPr>
            <p:ph type="subTitle" idx="1"/>
          </p:nvPr>
        </p:nvSpPr>
        <p:spPr>
          <a:xfrm>
            <a:off x="623400" y="5668250"/>
            <a:ext cx="17041200" cy="158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560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19" name="Google Shape;219;p32"/>
          <p:cNvSpPr txBox="1">
            <a:spLocks noGrp="1"/>
          </p:cNvSpPr>
          <p:nvPr>
            <p:ph type="sldNum" idx="12"/>
          </p:nvPr>
        </p:nvSpPr>
        <p:spPr>
          <a:xfrm>
            <a:off x="16944916" y="9326434"/>
            <a:ext cx="1097400" cy="7872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1.jp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10/29/24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367700"/>
            <a:ext cx="18288000" cy="10749916"/>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2">
              <a:alphaModFix/>
            </a:blip>
            <a:stretch>
              <a:fillRect t="-9259" b="-9259"/>
            </a:stretch>
          </a:blipFill>
          <a:ln>
            <a:noFill/>
          </a:ln>
        </p:spPr>
      </p:sp>
      <p:sp>
        <p:nvSpPr>
          <p:cNvPr id="7" name="Google Shape;7;p1"/>
          <p:cNvSpPr txBox="1">
            <a:spLocks noGrp="1"/>
          </p:cNvSpPr>
          <p:nvPr>
            <p:ph type="title"/>
          </p:nvPr>
        </p:nvSpPr>
        <p:spPr>
          <a:xfrm>
            <a:off x="685800" y="413500"/>
            <a:ext cx="16916400" cy="108600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chemeClr val="accent1"/>
              </a:buClr>
              <a:buSzPts val="2400"/>
              <a:buFont typeface="Proxima Nova Extrabold"/>
              <a:buNone/>
              <a:defRPr sz="2400" b="0" i="0" u="none" strike="noStrike" cap="none">
                <a:solidFill>
                  <a:schemeClr val="accent1"/>
                </a:solidFill>
                <a:latin typeface="Proxima Nova Extrabold"/>
                <a:ea typeface="Proxima Nova Extrabold"/>
                <a:cs typeface="Proxima Nova Extrabold"/>
                <a:sym typeface="Proxima Nova Extrabold"/>
              </a:defRPr>
            </a:lvl1pPr>
            <a:lvl2pPr marR="0" lvl="1" algn="l"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2pPr>
            <a:lvl3pPr marR="0" lvl="2" algn="l"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3pPr>
            <a:lvl4pPr marR="0" lvl="3" algn="l"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4pPr>
            <a:lvl5pPr marR="0" lvl="4" algn="l"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5pPr>
            <a:lvl6pPr marR="0" lvl="5" algn="l"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6pPr>
            <a:lvl7pPr marR="0" lvl="6" algn="l"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7pPr>
            <a:lvl8pPr marR="0" lvl="7" algn="l"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8pPr>
            <a:lvl9pPr marR="0" lvl="8" algn="l" rtl="0">
              <a:lnSpc>
                <a:spcPct val="100000"/>
              </a:lnSpc>
              <a:spcBef>
                <a:spcPts val="0"/>
              </a:spcBef>
              <a:spcAft>
                <a:spcPts val="0"/>
              </a:spcAft>
              <a:buClr>
                <a:schemeClr val="dk2"/>
              </a:buClr>
              <a:buSzPts val="2800"/>
              <a:buFont typeface="Proxima Nova"/>
              <a:buNone/>
              <a:defRPr sz="2800" b="0" i="0" u="none" strike="noStrike" cap="none">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body" idx="1"/>
          </p:nvPr>
        </p:nvSpPr>
        <p:spPr>
          <a:xfrm>
            <a:off x="685800" y="1499500"/>
            <a:ext cx="8004000" cy="7288200"/>
          </a:xfrm>
          <a:prstGeom prst="rect">
            <a:avLst/>
          </a:prstGeom>
          <a:noFill/>
          <a:ln>
            <a:noFill/>
          </a:ln>
        </p:spPr>
        <p:txBody>
          <a:bodyPr spcFirstLastPara="1" wrap="square" lIns="0" tIns="0" rIns="0" bIns="0" anchor="t" anchorCtr="0">
            <a:noAutofit/>
          </a:bodyPr>
          <a:lstStyle>
            <a:lvl1pPr marL="457200" marR="0" lvl="0"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1pPr>
            <a:lvl2pPr marL="914400" marR="0" lvl="1"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2pPr>
            <a:lvl3pPr marL="1371600" marR="0" lvl="2"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3pPr>
            <a:lvl4pPr marL="1828800" marR="0" lvl="3"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4pPr>
            <a:lvl5pPr marL="2286000" marR="0" lvl="4"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5pPr>
            <a:lvl6pPr marL="2743200" marR="0" lvl="5"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6pPr>
            <a:lvl7pPr marL="3200400" marR="0" lvl="6"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7pPr>
            <a:lvl8pPr marL="3657600" marR="0" lvl="7"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8pPr>
            <a:lvl9pPr marL="4114800" marR="0" lvl="8" indent="-304800" algn="l" rtl="0">
              <a:lnSpc>
                <a:spcPct val="115000"/>
              </a:lnSpc>
              <a:spcBef>
                <a:spcPts val="0"/>
              </a:spcBef>
              <a:spcAft>
                <a:spcPts val="0"/>
              </a:spcAft>
              <a:buClr>
                <a:schemeClr val="dk1"/>
              </a:buClr>
              <a:buSzPts val="1200"/>
              <a:buFont typeface="Proxima Nova"/>
              <a:buChar char="■"/>
              <a:defRPr sz="1200" b="0" i="0" u="none" strike="noStrike" cap="none">
                <a:solidFill>
                  <a:schemeClr val="dk1"/>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32" userDrawn="1">
          <p15:clr>
            <a:srgbClr val="EA4335"/>
          </p15:clr>
        </p15:guide>
        <p15:guide id="2" orient="horz" pos="632" userDrawn="1">
          <p15:clr>
            <a:srgbClr val="EA4335"/>
          </p15:clr>
        </p15:guide>
        <p15:guide id="3" orient="horz" pos="5232" userDrawn="1">
          <p15:clr>
            <a:srgbClr val="EA4335"/>
          </p15:clr>
        </p15:guide>
        <p15:guide id="4" pos="11088" userDrawn="1">
          <p15:clr>
            <a:srgbClr val="EA4335"/>
          </p15:clr>
        </p15:guide>
        <p15:guide id="5" orient="horz" pos="1248" userDrawn="1">
          <p15:clr>
            <a:srgbClr val="EA4335"/>
          </p15:clr>
        </p15:guide>
        <p15:guide id="6" pos="5760" userDrawn="1">
          <p15:clr>
            <a:srgbClr val="EA4335"/>
          </p15:clr>
        </p15:guide>
        <p15:guide id="7" orient="horz" pos="5848" userDrawn="1">
          <p15:clr>
            <a:srgbClr val="EA4335"/>
          </p15:clr>
        </p15:guide>
        <p15:guide id="8" pos="5474" userDrawn="1">
          <p15:clr>
            <a:srgbClr val="EA4335"/>
          </p15:clr>
        </p15:guide>
        <p15:guide id="9" pos="6046" userDrawn="1">
          <p15:clr>
            <a:srgbClr val="EA4335"/>
          </p15:clr>
        </p15:guide>
        <p15:guide id="10" orient="horz" pos="944" userDrawn="1">
          <p15:clr>
            <a:srgbClr val="EA4335"/>
          </p15:clr>
        </p15:guide>
        <p15:guide id="11" orient="horz" pos="6080" userDrawn="1">
          <p15:clr>
            <a:srgbClr val="EA4335"/>
          </p15:clr>
        </p15:guide>
        <p15:guide id="12" orient="horz" pos="5536" userDrawn="1">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OTeT_MypXBY?feature=oembed" TargetMode="External"/><Relationship Id="rId5" Type="http://schemas.openxmlformats.org/officeDocument/2006/relationships/image" Target="../media/image34.jpe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7.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video" Target="https://www.youtube.com/embed/ng3X39lenvg?feature=oembed" TargetMode="External"/><Relationship Id="rId5" Type="http://schemas.openxmlformats.org/officeDocument/2006/relationships/image" Target="../media/image58.jpe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E7D011B0-B884-F9E4-CF8C-85EB21A5E479}"/>
              </a:ext>
            </a:extLst>
          </p:cNvPr>
          <p:cNvPicPr>
            <a:picLocks noChangeAspect="1"/>
          </p:cNvPicPr>
          <p:nvPr/>
        </p:nvPicPr>
        <p:blipFill>
          <a:blip r:embed="rId2"/>
          <a:srcRect b="19"/>
          <a:stretch/>
        </p:blipFill>
        <p:spPr>
          <a:xfrm>
            <a:off x="20" y="1923"/>
            <a:ext cx="18287980" cy="10285077"/>
          </a:xfrm>
          <a:prstGeom prst="rect">
            <a:avLst/>
          </a:prstGeom>
        </p:spPr>
      </p:pic>
    </p:spTree>
    <p:extLst>
      <p:ext uri="{BB962C8B-B14F-4D97-AF65-F5344CB8AC3E}">
        <p14:creationId xmlns:p14="http://schemas.microsoft.com/office/powerpoint/2010/main" val="909373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429000" y="561931"/>
            <a:ext cx="145542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History of AI for Business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rgbClr val="004AAD"/>
                </a:solidFill>
                <a:latin typeface="Be Vietnam" panose="020B0604020202020204" charset="0"/>
              </a:rPr>
              <a:t>Product introductions in the 2010s include Xbox 360, IBM’s Watson, Siri and Cortana, DARPA Robots</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In 2012, Deep Learning proved to be a breakthrough technology, eclipsing all other methods.</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The Transformer Architecture debuted in 2017 and was used to produce Generative AI applications.</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Investment in AI and use has exploded in the 2020s.</a:t>
            </a:r>
            <a:endParaRPr lang="en-US" sz="4000" dirty="0">
              <a:solidFill>
                <a:srgbClr val="004AAD"/>
              </a:solidFill>
              <a:latin typeface="Be Vietnam" panose="020B0604020202020204" charset="0"/>
            </a:endParaRPr>
          </a:p>
        </p:txBody>
      </p:sp>
    </p:spTree>
    <p:extLst>
      <p:ext uri="{BB962C8B-B14F-4D97-AF65-F5344CB8AC3E}">
        <p14:creationId xmlns:p14="http://schemas.microsoft.com/office/powerpoint/2010/main" val="424714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581400" y="561931"/>
            <a:ext cx="144018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History of AI for Business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solidFill>
                  <a:srgbClr val="004AAD"/>
                </a:solidFill>
                <a:latin typeface="Be Vietnam" panose="020B0604020202020204" charset="0"/>
              </a:rPr>
              <a:t>Reactive Machines </a:t>
            </a:r>
            <a:r>
              <a:rPr lang="en-US" sz="4000" dirty="0">
                <a:solidFill>
                  <a:srgbClr val="004AAD"/>
                </a:solidFill>
                <a:latin typeface="Be Vietnam" panose="020B0604020202020204" charset="0"/>
              </a:rPr>
              <a:t>– These AI systems react to their environment based on predefined rules. They lack memory and the ability to learn from new data or past experiences.</a:t>
            </a:r>
          </a:p>
          <a:p>
            <a:endParaRPr lang="en-US" sz="4000" dirty="0">
              <a:solidFill>
                <a:srgbClr val="004AAD"/>
              </a:solidFill>
              <a:latin typeface="Be Vietnam" panose="020B0604020202020204" charset="0"/>
            </a:endParaRPr>
          </a:p>
          <a:p>
            <a:r>
              <a:rPr lang="en-US" sz="4000" dirty="0">
                <a:solidFill>
                  <a:srgbClr val="004AAD"/>
                </a:solidFill>
                <a:latin typeface="Be Vietnam" panose="020B0604020202020204" charset="0"/>
              </a:rPr>
              <a:t>Examples</a:t>
            </a:r>
          </a:p>
          <a:p>
            <a:pPr lvl="1"/>
            <a:r>
              <a:rPr lang="en-US" sz="3600" dirty="0">
                <a:solidFill>
                  <a:srgbClr val="004AAD"/>
                </a:solidFill>
                <a:latin typeface="Be Vietnam" panose="020B0604020202020204" charset="0"/>
              </a:rPr>
              <a:t>Bank ATM</a:t>
            </a:r>
          </a:p>
          <a:p>
            <a:pPr lvl="1"/>
            <a:r>
              <a:rPr lang="en-US" sz="3600" dirty="0">
                <a:solidFill>
                  <a:srgbClr val="004AAD"/>
                </a:solidFill>
                <a:latin typeface="Be Vietnam" panose="020B0604020202020204" charset="0"/>
              </a:rPr>
              <a:t>Traffic Signals</a:t>
            </a:r>
          </a:p>
          <a:p>
            <a:pPr lvl="1"/>
            <a:r>
              <a:rPr lang="en-US" sz="3600" dirty="0">
                <a:solidFill>
                  <a:srgbClr val="004AAD"/>
                </a:solidFill>
                <a:latin typeface="Be Vietnam" panose="020B0604020202020204" charset="0"/>
              </a:rPr>
              <a:t>IBM Deep Blue (played chess)</a:t>
            </a:r>
          </a:p>
        </p:txBody>
      </p:sp>
    </p:spTree>
    <p:extLst>
      <p:ext uri="{BB962C8B-B14F-4D97-AF65-F5344CB8AC3E}">
        <p14:creationId xmlns:p14="http://schemas.microsoft.com/office/powerpoint/2010/main" val="4189602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066082" y="561931"/>
            <a:ext cx="14917118"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History of AI for Business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4000" b="1" dirty="0">
                <a:solidFill>
                  <a:srgbClr val="004AAD"/>
                </a:solidFill>
                <a:latin typeface="Be Vietnam" panose="020B0604020202020204" charset="0"/>
              </a:rPr>
              <a:t>Limited Memory Machines </a:t>
            </a:r>
            <a:r>
              <a:rPr lang="en-US" sz="4000" dirty="0">
                <a:solidFill>
                  <a:srgbClr val="004AAD"/>
                </a:solidFill>
                <a:latin typeface="Be Vietnam" panose="020B0604020202020204" charset="0"/>
              </a:rPr>
              <a:t>– this kind of technology enables them to adapt to the behavioral patterns of their past experiences and decisions over time.</a:t>
            </a:r>
          </a:p>
          <a:p>
            <a:endParaRPr lang="en-US" sz="4000" dirty="0">
              <a:solidFill>
                <a:srgbClr val="004AAD"/>
              </a:solidFill>
              <a:latin typeface="Be Vietnam" panose="020B0604020202020204" charset="0"/>
            </a:endParaRPr>
          </a:p>
          <a:p>
            <a:r>
              <a:rPr lang="en-US" sz="4000" dirty="0">
                <a:solidFill>
                  <a:srgbClr val="004AAD"/>
                </a:solidFill>
                <a:latin typeface="Be Vietnam" panose="020B0604020202020204" charset="0"/>
              </a:rPr>
              <a:t>Example</a:t>
            </a:r>
          </a:p>
          <a:p>
            <a:pPr lvl="1"/>
            <a:r>
              <a:rPr lang="en-US" sz="3600" dirty="0">
                <a:solidFill>
                  <a:srgbClr val="004AAD"/>
                </a:solidFill>
                <a:latin typeface="Be Vietnam" panose="020B0604020202020204" charset="0"/>
              </a:rPr>
              <a:t>Fraud Detection Systems</a:t>
            </a:r>
          </a:p>
          <a:p>
            <a:pPr lvl="1"/>
            <a:r>
              <a:rPr lang="en-US" sz="3600" dirty="0">
                <a:solidFill>
                  <a:srgbClr val="004AAD"/>
                </a:solidFill>
                <a:latin typeface="Be Vietnam" panose="020B0604020202020204" charset="0"/>
              </a:rPr>
              <a:t>Virtual Assistants</a:t>
            </a:r>
          </a:p>
          <a:p>
            <a:pPr lvl="1"/>
            <a:r>
              <a:rPr lang="en-US" sz="3600" dirty="0">
                <a:solidFill>
                  <a:srgbClr val="004AAD"/>
                </a:solidFill>
                <a:latin typeface="Be Vietnam" panose="020B0604020202020204" charset="0"/>
              </a:rPr>
              <a:t>Spam Filters </a:t>
            </a:r>
            <a:endParaRPr lang="en-US" sz="3200" dirty="0">
              <a:solidFill>
                <a:srgbClr val="004AAD"/>
              </a:solidFill>
              <a:latin typeface="Be Vietnam" panose="020B0604020202020204" charset="0"/>
            </a:endParaRPr>
          </a:p>
        </p:txBody>
      </p:sp>
    </p:spTree>
    <p:extLst>
      <p:ext uri="{BB962C8B-B14F-4D97-AF65-F5344CB8AC3E}">
        <p14:creationId xmlns:p14="http://schemas.microsoft.com/office/powerpoint/2010/main" val="251541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1F3574-0386-A8B4-FCF3-9EB2EA4E7ADE}"/>
              </a:ext>
            </a:extLst>
          </p:cNvPr>
          <p:cNvPicPr>
            <a:picLocks noChangeAspect="1"/>
          </p:cNvPicPr>
          <p:nvPr/>
        </p:nvPicPr>
        <p:blipFill rotWithShape="1">
          <a:blip r:embed="rId3"/>
          <a:srcRect l="907" t="19405" b="24899"/>
          <a:stretch/>
        </p:blipFill>
        <p:spPr>
          <a:xfrm>
            <a:off x="0" y="2"/>
            <a:ext cx="18288000" cy="10287000"/>
          </a:xfrm>
          <a:prstGeom prst="rect">
            <a:avLst/>
          </a:prstGeom>
        </p:spPr>
      </p:pic>
      <p:sp>
        <p:nvSpPr>
          <p:cNvPr id="5" name="TextBox 4">
            <a:extLst>
              <a:ext uri="{FF2B5EF4-FFF2-40B4-BE49-F238E27FC236}">
                <a16:creationId xmlns:a16="http://schemas.microsoft.com/office/drawing/2014/main" id="{3F48F80F-E8F9-286A-ABF5-C045EBE40C11}"/>
              </a:ext>
            </a:extLst>
          </p:cNvPr>
          <p:cNvSpPr txBox="1"/>
          <p:nvPr/>
        </p:nvSpPr>
        <p:spPr>
          <a:xfrm>
            <a:off x="0" y="695232"/>
            <a:ext cx="18288000" cy="2123658"/>
          </a:xfrm>
          <a:prstGeom prst="rect">
            <a:avLst/>
          </a:prstGeom>
          <a:noFill/>
        </p:spPr>
        <p:txBody>
          <a:bodyPr wrap="square" rtlCol="0">
            <a:spAutoFit/>
          </a:bodyPr>
          <a:lstStyle/>
          <a:p>
            <a:pPr algn="ctr" defTabSz="1371600">
              <a:defRPr/>
            </a:pPr>
            <a:r>
              <a:rPr lang="en-US" sz="6600" b="1" spc="900">
                <a:solidFill>
                  <a:schemeClr val="bg1"/>
                </a:solidFill>
                <a:latin typeface="Calibri" panose="020F0502020204030204" pitchFamily="34" charset="0"/>
                <a:cs typeface="Calibri" panose="020F0502020204030204" pitchFamily="34" charset="0"/>
              </a:rPr>
              <a:t>AI - POWERED</a:t>
            </a:r>
          </a:p>
          <a:p>
            <a:pPr algn="ctr" defTabSz="1371600">
              <a:defRPr/>
            </a:pPr>
            <a:r>
              <a:rPr lang="en-US" sz="6600" b="1" spc="900">
                <a:solidFill>
                  <a:schemeClr val="bg1"/>
                </a:solidFill>
                <a:latin typeface="Calibri" panose="020F0502020204030204" pitchFamily="34" charset="0"/>
                <a:cs typeface="Calibri" panose="020F0502020204030204" pitchFamily="34" charset="0"/>
              </a:rPr>
              <a:t>HUMAN - CENTERED</a:t>
            </a:r>
          </a:p>
        </p:txBody>
      </p:sp>
      <p:sp>
        <p:nvSpPr>
          <p:cNvPr id="7" name="TextBox 6">
            <a:extLst>
              <a:ext uri="{FF2B5EF4-FFF2-40B4-BE49-F238E27FC236}">
                <a16:creationId xmlns:a16="http://schemas.microsoft.com/office/drawing/2014/main" id="{002494E6-A9B5-7521-0ED7-0E670D1B84CA}"/>
              </a:ext>
            </a:extLst>
          </p:cNvPr>
          <p:cNvSpPr txBox="1"/>
          <p:nvPr/>
        </p:nvSpPr>
        <p:spPr>
          <a:xfrm>
            <a:off x="1914139" y="3560288"/>
            <a:ext cx="1910588" cy="1107996"/>
          </a:xfrm>
          <a:prstGeom prst="rect">
            <a:avLst/>
          </a:prstGeom>
          <a:noFill/>
        </p:spPr>
        <p:txBody>
          <a:bodyPr wrap="none" rtlCol="0">
            <a:spAutoFit/>
          </a:bodyPr>
          <a:lstStyle/>
          <a:p>
            <a:pPr algn="ctr" defTabSz="1371600">
              <a:defRPr/>
            </a:pPr>
            <a:r>
              <a:rPr lang="en-US" sz="6600" spc="900">
                <a:solidFill>
                  <a:schemeClr val="bg1"/>
                </a:solidFill>
                <a:latin typeface="Calibri" panose="020F0502020204030204"/>
              </a:rPr>
              <a:t>GPT</a:t>
            </a:r>
          </a:p>
        </p:txBody>
      </p:sp>
      <p:sp>
        <p:nvSpPr>
          <p:cNvPr id="8" name="TextBox 7">
            <a:extLst>
              <a:ext uri="{FF2B5EF4-FFF2-40B4-BE49-F238E27FC236}">
                <a16:creationId xmlns:a16="http://schemas.microsoft.com/office/drawing/2014/main" id="{4014D9FF-FBE6-1C87-EA85-2C7800EE8241}"/>
              </a:ext>
            </a:extLst>
          </p:cNvPr>
          <p:cNvSpPr txBox="1"/>
          <p:nvPr/>
        </p:nvSpPr>
        <p:spPr>
          <a:xfrm>
            <a:off x="2736107" y="7414212"/>
            <a:ext cx="1965602" cy="1107996"/>
          </a:xfrm>
          <a:prstGeom prst="rect">
            <a:avLst/>
          </a:prstGeom>
          <a:noFill/>
        </p:spPr>
        <p:txBody>
          <a:bodyPr wrap="none" rtlCol="0">
            <a:spAutoFit/>
          </a:bodyPr>
          <a:lstStyle/>
          <a:p>
            <a:pPr algn="ctr" defTabSz="1371600">
              <a:defRPr/>
            </a:pPr>
            <a:r>
              <a:rPr lang="en-US" sz="6600" spc="900">
                <a:solidFill>
                  <a:schemeClr val="bg1"/>
                </a:solidFill>
                <a:latin typeface="Calibri" panose="020F0502020204030204"/>
              </a:rPr>
              <a:t>LLM</a:t>
            </a:r>
          </a:p>
        </p:txBody>
      </p:sp>
      <p:sp>
        <p:nvSpPr>
          <p:cNvPr id="9" name="TextBox 8">
            <a:extLst>
              <a:ext uri="{FF2B5EF4-FFF2-40B4-BE49-F238E27FC236}">
                <a16:creationId xmlns:a16="http://schemas.microsoft.com/office/drawing/2014/main" id="{C3598413-BCD2-B794-8F7D-9CCF29B5CE43}"/>
              </a:ext>
            </a:extLst>
          </p:cNvPr>
          <p:cNvSpPr txBox="1"/>
          <p:nvPr/>
        </p:nvSpPr>
        <p:spPr>
          <a:xfrm>
            <a:off x="14192268" y="3560286"/>
            <a:ext cx="1871025" cy="1107996"/>
          </a:xfrm>
          <a:prstGeom prst="rect">
            <a:avLst/>
          </a:prstGeom>
          <a:noFill/>
        </p:spPr>
        <p:txBody>
          <a:bodyPr wrap="none" rtlCol="0">
            <a:spAutoFit/>
          </a:bodyPr>
          <a:lstStyle/>
          <a:p>
            <a:pPr algn="ctr" defTabSz="1371600">
              <a:defRPr/>
            </a:pPr>
            <a:r>
              <a:rPr lang="en-US" sz="6600" spc="900">
                <a:solidFill>
                  <a:schemeClr val="bg1"/>
                </a:solidFill>
                <a:latin typeface="Calibri" panose="020F0502020204030204"/>
              </a:rPr>
              <a:t>NLP</a:t>
            </a:r>
          </a:p>
        </p:txBody>
      </p:sp>
      <p:sp>
        <p:nvSpPr>
          <p:cNvPr id="10" name="TextBox 9">
            <a:extLst>
              <a:ext uri="{FF2B5EF4-FFF2-40B4-BE49-F238E27FC236}">
                <a16:creationId xmlns:a16="http://schemas.microsoft.com/office/drawing/2014/main" id="{8DEED78B-E1E2-6FAB-E60C-74AB2430519C}"/>
              </a:ext>
            </a:extLst>
          </p:cNvPr>
          <p:cNvSpPr txBox="1"/>
          <p:nvPr/>
        </p:nvSpPr>
        <p:spPr>
          <a:xfrm>
            <a:off x="13586294" y="7322897"/>
            <a:ext cx="1494319" cy="1107996"/>
          </a:xfrm>
          <a:prstGeom prst="rect">
            <a:avLst/>
          </a:prstGeom>
          <a:noFill/>
        </p:spPr>
        <p:txBody>
          <a:bodyPr wrap="none" rtlCol="0">
            <a:spAutoFit/>
          </a:bodyPr>
          <a:lstStyle/>
          <a:p>
            <a:pPr algn="ctr" defTabSz="1371600">
              <a:defRPr/>
            </a:pPr>
            <a:r>
              <a:rPr lang="en-US" sz="6600" spc="900">
                <a:solidFill>
                  <a:schemeClr val="bg1"/>
                </a:solidFill>
                <a:latin typeface="Calibri" panose="020F0502020204030204"/>
              </a:rPr>
              <a:t>ML</a:t>
            </a:r>
          </a:p>
        </p:txBody>
      </p:sp>
      <p:sp>
        <p:nvSpPr>
          <p:cNvPr id="11" name="TextBox 10">
            <a:extLst>
              <a:ext uri="{FF2B5EF4-FFF2-40B4-BE49-F238E27FC236}">
                <a16:creationId xmlns:a16="http://schemas.microsoft.com/office/drawing/2014/main" id="{A5B765F6-8B53-CB0F-A44B-2BCF7832C32B}"/>
              </a:ext>
            </a:extLst>
          </p:cNvPr>
          <p:cNvSpPr txBox="1"/>
          <p:nvPr/>
        </p:nvSpPr>
        <p:spPr>
          <a:xfrm>
            <a:off x="1281380" y="4668074"/>
            <a:ext cx="3176106" cy="877163"/>
          </a:xfrm>
          <a:prstGeom prst="rect">
            <a:avLst/>
          </a:prstGeom>
          <a:noFill/>
          <a:ln>
            <a:noFill/>
          </a:ln>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defTabSz="1371600">
              <a:defRPr/>
            </a:pPr>
            <a:r>
              <a:rPr lang="en-US" sz="2400">
                <a:solidFill>
                  <a:schemeClr val="bg1"/>
                </a:solidFill>
                <a:latin typeface="Calibri" panose="020F0502020204030204"/>
              </a:rPr>
              <a:t>Generative Pre-trained</a:t>
            </a:r>
            <a:r>
              <a:rPr lang="en-US" sz="2400">
                <a:solidFill>
                  <a:schemeClr val="bg1"/>
                </a:solidFill>
                <a:latin typeface="Calibri" panose="020F0502020204030204"/>
                <a:cs typeface="Calibri"/>
              </a:rPr>
              <a:t> Transformers</a:t>
            </a:r>
            <a:endParaRPr lang="en-US" sz="2400">
              <a:solidFill>
                <a:schemeClr val="bg1"/>
              </a:solidFill>
              <a:latin typeface="Calibri" panose="020F0502020204030204"/>
            </a:endParaRPr>
          </a:p>
        </p:txBody>
      </p:sp>
      <p:sp>
        <p:nvSpPr>
          <p:cNvPr id="12" name="TextBox 11">
            <a:extLst>
              <a:ext uri="{FF2B5EF4-FFF2-40B4-BE49-F238E27FC236}">
                <a16:creationId xmlns:a16="http://schemas.microsoft.com/office/drawing/2014/main" id="{917B162A-B534-ECC1-E50D-001FCEDD8A50}"/>
              </a:ext>
            </a:extLst>
          </p:cNvPr>
          <p:cNvSpPr txBox="1"/>
          <p:nvPr/>
        </p:nvSpPr>
        <p:spPr>
          <a:xfrm>
            <a:off x="12745400" y="8499125"/>
            <a:ext cx="3176106" cy="507831"/>
          </a:xfrm>
          <a:prstGeom prst="rect">
            <a:avLst/>
          </a:prstGeom>
          <a:noFill/>
          <a:ln>
            <a:noFill/>
          </a:ln>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defTabSz="1371600">
              <a:defRPr/>
            </a:pPr>
            <a:r>
              <a:rPr lang="en-US" sz="2400">
                <a:solidFill>
                  <a:schemeClr val="bg1"/>
                </a:solidFill>
                <a:latin typeface="Calibri" panose="020F0502020204030204"/>
              </a:rPr>
              <a:t>Machine Learning</a:t>
            </a:r>
          </a:p>
        </p:txBody>
      </p:sp>
      <p:sp>
        <p:nvSpPr>
          <p:cNvPr id="13" name="TextBox 12">
            <a:extLst>
              <a:ext uri="{FF2B5EF4-FFF2-40B4-BE49-F238E27FC236}">
                <a16:creationId xmlns:a16="http://schemas.microsoft.com/office/drawing/2014/main" id="{27F1314F-8C57-0670-2162-580EF197114C}"/>
              </a:ext>
            </a:extLst>
          </p:cNvPr>
          <p:cNvSpPr txBox="1"/>
          <p:nvPr/>
        </p:nvSpPr>
        <p:spPr>
          <a:xfrm>
            <a:off x="2130854" y="8568374"/>
            <a:ext cx="3176106" cy="877163"/>
          </a:xfrm>
          <a:prstGeom prst="rect">
            <a:avLst/>
          </a:prstGeom>
          <a:noFill/>
          <a:ln>
            <a:noFill/>
          </a:ln>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defTabSz="1371600">
              <a:defRPr/>
            </a:pPr>
            <a:r>
              <a:rPr lang="en-US" sz="2400">
                <a:solidFill>
                  <a:schemeClr val="bg1"/>
                </a:solidFill>
                <a:latin typeface="Calibri" panose="020F0502020204030204"/>
              </a:rPr>
              <a:t>Large Language Models</a:t>
            </a:r>
          </a:p>
        </p:txBody>
      </p:sp>
      <p:sp>
        <p:nvSpPr>
          <p:cNvPr id="14" name="TextBox 13">
            <a:extLst>
              <a:ext uri="{FF2B5EF4-FFF2-40B4-BE49-F238E27FC236}">
                <a16:creationId xmlns:a16="http://schemas.microsoft.com/office/drawing/2014/main" id="{C9BDCD57-2999-A827-FBF3-1BE0D99A7ADA}"/>
              </a:ext>
            </a:extLst>
          </p:cNvPr>
          <p:cNvSpPr txBox="1"/>
          <p:nvPr/>
        </p:nvSpPr>
        <p:spPr>
          <a:xfrm>
            <a:off x="13539726" y="4668074"/>
            <a:ext cx="3176106" cy="877163"/>
          </a:xfrm>
          <a:prstGeom prst="rect">
            <a:avLst/>
          </a:prstGeom>
          <a:noFill/>
          <a:ln>
            <a:noFill/>
          </a:ln>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defTabSz="1371600">
              <a:defRPr/>
            </a:pPr>
            <a:r>
              <a:rPr lang="en-US" sz="2400">
                <a:solidFill>
                  <a:schemeClr val="bg1"/>
                </a:solidFill>
                <a:latin typeface="Calibri" panose="020F0502020204030204"/>
              </a:rPr>
              <a:t>Natural Language Processing</a:t>
            </a:r>
          </a:p>
        </p:txBody>
      </p:sp>
    </p:spTree>
    <p:extLst>
      <p:ext uri="{BB962C8B-B14F-4D97-AF65-F5344CB8AC3E}">
        <p14:creationId xmlns:p14="http://schemas.microsoft.com/office/powerpoint/2010/main" val="3119375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066082" y="561931"/>
            <a:ext cx="14917118"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Machine Learning, ML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solidFill>
                  <a:srgbClr val="004AAD"/>
                </a:solidFill>
                <a:latin typeface="Be Vietnam" panose="020B0604020202020204" charset="0"/>
              </a:rPr>
              <a:t>A subset of artificial intelligence (AI) that allows systems to learn and improve without being explicitly programmed.</a:t>
            </a:r>
          </a:p>
          <a:p>
            <a:endParaRPr lang="en-US" dirty="0">
              <a:solidFill>
                <a:srgbClr val="004AAD"/>
              </a:solidFill>
              <a:latin typeface="Be Vietnam" panose="020B0604020202020204" charset="0"/>
            </a:endParaRPr>
          </a:p>
          <a:p>
            <a:r>
              <a:rPr lang="en-US" sz="3200" dirty="0">
                <a:solidFill>
                  <a:srgbClr val="004AAD"/>
                </a:solidFill>
                <a:latin typeface="Be Vietnam" panose="020B0604020202020204" charset="0"/>
              </a:rPr>
              <a:t>ML uses algorithms to analyze data, learn from the insights, and make decisions. This allows computer systems to continuously adjust and improve themselves based on their experiences.</a:t>
            </a:r>
          </a:p>
          <a:p>
            <a:endParaRPr lang="en-US" dirty="0">
              <a:solidFill>
                <a:srgbClr val="004AAD"/>
              </a:solidFill>
              <a:latin typeface="Be Vietnam" panose="020B0604020202020204" charset="0"/>
            </a:endParaRPr>
          </a:p>
          <a:p>
            <a:r>
              <a:rPr lang="en-US" sz="3200" dirty="0">
                <a:solidFill>
                  <a:srgbClr val="004AAD"/>
                </a:solidFill>
                <a:latin typeface="Be Vietnam" panose="020B0604020202020204" charset="0"/>
              </a:rPr>
              <a:t>Example of ML is Self Driving Car technology.</a:t>
            </a:r>
          </a:p>
        </p:txBody>
      </p:sp>
    </p:spTree>
    <p:extLst>
      <p:ext uri="{BB962C8B-B14F-4D97-AF65-F5344CB8AC3E}">
        <p14:creationId xmlns:p14="http://schemas.microsoft.com/office/powerpoint/2010/main" val="2479726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066082" y="561931"/>
            <a:ext cx="14917118"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Deep Learning, DL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solidFill>
                  <a:srgbClr val="004AAD"/>
                </a:solidFill>
                <a:latin typeface="Be Vietnam" panose="020B0604020202020204" charset="0"/>
              </a:rPr>
              <a:t>A Machine Learning technique that uses artificial neural networks (ANNs) to teac</a:t>
            </a:r>
            <a:r>
              <a:rPr lang="en-US" dirty="0">
                <a:solidFill>
                  <a:srgbClr val="004AAD"/>
                </a:solidFill>
                <a:latin typeface="Be Vietnam" panose="020B0604020202020204" charset="0"/>
              </a:rPr>
              <a:t>h computers how to process data in a way that resembles the human brain.</a:t>
            </a:r>
          </a:p>
          <a:p>
            <a:endParaRPr lang="en-US" sz="3200" dirty="0">
              <a:solidFill>
                <a:srgbClr val="004AAD"/>
              </a:solidFill>
              <a:latin typeface="Be Vietnam" panose="020B0604020202020204" charset="0"/>
            </a:endParaRPr>
          </a:p>
          <a:p>
            <a:r>
              <a:rPr lang="en-US" dirty="0">
                <a:solidFill>
                  <a:srgbClr val="004AAD"/>
                </a:solidFill>
                <a:latin typeface="Be Vietnam" panose="020B0604020202020204" charset="0"/>
              </a:rPr>
              <a:t>Deep Learning models are trained on large sets of unlabeled data to recognize complex patterns in text, sounds, pictures, and other data.</a:t>
            </a:r>
          </a:p>
          <a:p>
            <a:endParaRPr lang="en-US" sz="3200" dirty="0">
              <a:solidFill>
                <a:srgbClr val="004AAD"/>
              </a:solidFill>
              <a:latin typeface="Be Vietnam" panose="020B0604020202020204" charset="0"/>
            </a:endParaRPr>
          </a:p>
          <a:p>
            <a:r>
              <a:rPr lang="en-US" dirty="0">
                <a:solidFill>
                  <a:srgbClr val="004AAD"/>
                </a:solidFill>
                <a:latin typeface="Be Vietnam" panose="020B0604020202020204" charset="0"/>
              </a:rPr>
              <a:t>Examples are CGI used in movies, videos, and images.</a:t>
            </a:r>
            <a:endParaRPr lang="en-US" sz="3200" dirty="0">
              <a:solidFill>
                <a:srgbClr val="004AAD"/>
              </a:solidFill>
              <a:latin typeface="Be Vietnam" panose="020B0604020202020204" charset="0"/>
            </a:endParaRPr>
          </a:p>
        </p:txBody>
      </p:sp>
    </p:spTree>
    <p:extLst>
      <p:ext uri="{BB962C8B-B14F-4D97-AF65-F5344CB8AC3E}">
        <p14:creationId xmlns:p14="http://schemas.microsoft.com/office/powerpoint/2010/main" val="31889337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429000" y="561931"/>
            <a:ext cx="14554200" cy="1000274"/>
          </a:xfrm>
          <a:prstGeom prst="rect">
            <a:avLst/>
          </a:prstGeom>
        </p:spPr>
        <p:txBody>
          <a:bodyPr wrap="square" lIns="0" tIns="0" rIns="0" bIns="0" rtlCol="0" anchor="t">
            <a:spAutoFit/>
          </a:bodyPr>
          <a:lstStyle/>
          <a:p>
            <a:pPr marL="0" lvl="0" indent="0" algn="l">
              <a:lnSpc>
                <a:spcPts val="7783"/>
              </a:lnSpc>
              <a:spcBef>
                <a:spcPct val="0"/>
              </a:spcBef>
            </a:pPr>
            <a:r>
              <a:rPr lang="en-US" sz="7200" b="1" dirty="0">
                <a:solidFill>
                  <a:srgbClr val="004AAD"/>
                </a:solidFill>
                <a:latin typeface="Eras Bold ITC" panose="020B0907030504020204" pitchFamily="34" charset="0"/>
                <a:ea typeface="File"/>
                <a:cs typeface="File"/>
                <a:sym typeface="File"/>
              </a:rPr>
              <a:t>Large Language models, LLMs </a:t>
            </a:r>
            <a:endParaRPr lang="en-US" sz="7200"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112699" y="2454487"/>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solidFill>
                  <a:srgbClr val="004AAD"/>
                </a:solidFill>
                <a:latin typeface="Be Vietnam" panose="020B0604020202020204" charset="0"/>
              </a:rPr>
              <a:t>LLMs use Deep Learning to analyze unstructured data and understand how words, characters, and sentences work together. These tasks include Recognizing and Generating Text, Interpreting Human Language, Summarizing, Translating, and Predicting.</a:t>
            </a:r>
            <a:endParaRPr lang="en-US" dirty="0">
              <a:solidFill>
                <a:srgbClr val="004AAD"/>
              </a:solidFill>
              <a:latin typeface="Be Vietnam" panose="020B0604020202020204" charset="0"/>
            </a:endParaRPr>
          </a:p>
          <a:p>
            <a:endParaRPr lang="en-US" sz="3200" dirty="0">
              <a:solidFill>
                <a:srgbClr val="004AAD"/>
              </a:solidFill>
              <a:latin typeface="Be Vietnam" panose="020B0604020202020204" charset="0"/>
            </a:endParaRPr>
          </a:p>
          <a:p>
            <a:r>
              <a:rPr lang="en-US" dirty="0">
                <a:solidFill>
                  <a:srgbClr val="004AAD"/>
                </a:solidFill>
                <a:latin typeface="Be Vietnam" panose="020B0604020202020204" charset="0"/>
              </a:rPr>
              <a:t>LLMs are trained on large sets of data, such as millions of gigabytes of text from the internet and can perform a variety of natural language processing (NLP) tasks.</a:t>
            </a:r>
          </a:p>
          <a:p>
            <a:endParaRPr lang="en-US" sz="3200" dirty="0">
              <a:solidFill>
                <a:srgbClr val="004AAD"/>
              </a:solidFill>
              <a:latin typeface="Be Vietnam" panose="020B0604020202020204" charset="0"/>
            </a:endParaRPr>
          </a:p>
          <a:p>
            <a:r>
              <a:rPr lang="en-US" dirty="0">
                <a:solidFill>
                  <a:srgbClr val="004AAD"/>
                </a:solidFill>
                <a:latin typeface="Be Vietnam" panose="020B0604020202020204" charset="0"/>
              </a:rPr>
              <a:t>Examples included Predictive Texting, Content Creation, Customer Service, Cybersecurity.</a:t>
            </a:r>
            <a:endParaRPr lang="en-US" sz="3200" dirty="0">
              <a:solidFill>
                <a:srgbClr val="004AAD"/>
              </a:solidFill>
              <a:latin typeface="Be Vietnam" panose="020B0604020202020204" charset="0"/>
            </a:endParaRPr>
          </a:p>
        </p:txBody>
      </p:sp>
    </p:spTree>
    <p:extLst>
      <p:ext uri="{BB962C8B-B14F-4D97-AF65-F5344CB8AC3E}">
        <p14:creationId xmlns:p14="http://schemas.microsoft.com/office/powerpoint/2010/main" val="39797549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112699" y="561931"/>
            <a:ext cx="14870501" cy="2000548"/>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Generative Pre-trained Transformers, GPT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112699" y="3067088"/>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solidFill>
                  <a:srgbClr val="004AAD"/>
                </a:solidFill>
                <a:latin typeface="Be Vietnam" panose="020B0604020202020204" charset="0"/>
              </a:rPr>
              <a:t>GPT models use Transformer Architecture, a Deep Learning model, that uses self-attention machines to process language and create human-like text and content.</a:t>
            </a:r>
          </a:p>
          <a:p>
            <a:endParaRPr lang="en-US" dirty="0">
              <a:solidFill>
                <a:srgbClr val="004AAD"/>
              </a:solidFill>
              <a:latin typeface="Be Vietnam" panose="020B0604020202020204" charset="0"/>
            </a:endParaRPr>
          </a:p>
          <a:p>
            <a:r>
              <a:rPr lang="en-US" sz="3200" dirty="0">
                <a:solidFill>
                  <a:srgbClr val="004AAD"/>
                </a:solidFill>
                <a:latin typeface="Be Vietnam" panose="020B0604020202020204" charset="0"/>
              </a:rPr>
              <a:t>They are trained on large amounts of unlabeled text data from the internet, which allows them to learn patterns and structures in the data to generate coherent and relevant text based on user input.</a:t>
            </a:r>
          </a:p>
          <a:p>
            <a:endParaRPr lang="en-US" dirty="0">
              <a:solidFill>
                <a:srgbClr val="004AAD"/>
              </a:solidFill>
              <a:latin typeface="Be Vietnam" panose="020B0604020202020204" charset="0"/>
            </a:endParaRPr>
          </a:p>
          <a:p>
            <a:r>
              <a:rPr lang="en-US" sz="3200" dirty="0">
                <a:solidFill>
                  <a:srgbClr val="004AAD"/>
                </a:solidFill>
                <a:latin typeface="Be Vietnam" panose="020B0604020202020204" charset="0"/>
              </a:rPr>
              <a:t>Examples include many types of conversation “Bots”, Writing Assistants, Content Creation fo</a:t>
            </a:r>
            <a:r>
              <a:rPr lang="en-US" dirty="0">
                <a:solidFill>
                  <a:srgbClr val="004AAD"/>
                </a:solidFill>
                <a:latin typeface="Be Vietnam" panose="020B0604020202020204" charset="0"/>
              </a:rPr>
              <a:t>r social media, Grammarly.</a:t>
            </a:r>
            <a:endParaRPr lang="en-US" sz="3200" dirty="0">
              <a:solidFill>
                <a:srgbClr val="004AAD"/>
              </a:solidFill>
              <a:latin typeface="Be Vietnam" panose="020B0604020202020204" charset="0"/>
            </a:endParaRPr>
          </a:p>
        </p:txBody>
      </p:sp>
    </p:spTree>
    <p:extLst>
      <p:ext uri="{BB962C8B-B14F-4D97-AF65-F5344CB8AC3E}">
        <p14:creationId xmlns:p14="http://schemas.microsoft.com/office/powerpoint/2010/main" val="3294972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094769" y="562500"/>
            <a:ext cx="14630400" cy="2000548"/>
          </a:xfrm>
          <a:prstGeom prst="rect">
            <a:avLst/>
          </a:prstGeom>
        </p:spPr>
        <p:txBody>
          <a:bodyPr wrap="square" lIns="0" tIns="0" rIns="0" bIns="0" rtlCol="0" anchor="t">
            <a:spAutoFit/>
          </a:bodyPr>
          <a:lstStyle/>
          <a:p>
            <a:pPr marL="0" lvl="0" indent="0" algn="l">
              <a:lnSpc>
                <a:spcPts val="7783"/>
              </a:lnSpc>
              <a:spcBef>
                <a:spcPct val="0"/>
              </a:spcBef>
            </a:pPr>
            <a:r>
              <a:rPr lang="en-US" sz="7556" b="1" u="none" strike="noStrike" dirty="0">
                <a:solidFill>
                  <a:srgbClr val="004AAD"/>
                </a:solidFill>
                <a:latin typeface="Eras Bold ITC" panose="020B0907030504020204" pitchFamily="34" charset="0"/>
                <a:ea typeface="File"/>
                <a:cs typeface="File"/>
                <a:sym typeface="File"/>
              </a:rPr>
              <a:t>Natural Language Processing, NLP</a:t>
            </a: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112698" y="3067088"/>
            <a:ext cx="14184701" cy="6808491"/>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solidFill>
                  <a:srgbClr val="004AAD"/>
                </a:solidFill>
                <a:latin typeface="Be Vietnam" panose="020B0604020202020204" charset="0"/>
              </a:rPr>
              <a:t>NLP is Machine Learning technology that allows computers to understand, interpret</a:t>
            </a:r>
            <a:r>
              <a:rPr lang="en-US" dirty="0">
                <a:solidFill>
                  <a:srgbClr val="004AAD"/>
                </a:solidFill>
                <a:latin typeface="Be Vietnam" panose="020B0604020202020204" charset="0"/>
              </a:rPr>
              <a:t>, and manipulate human language.</a:t>
            </a:r>
          </a:p>
          <a:p>
            <a:endParaRPr lang="en-US" sz="3200" dirty="0">
              <a:solidFill>
                <a:srgbClr val="004AAD"/>
              </a:solidFill>
              <a:latin typeface="Be Vietnam" panose="020B0604020202020204" charset="0"/>
            </a:endParaRPr>
          </a:p>
          <a:p>
            <a:r>
              <a:rPr lang="en-US" dirty="0">
                <a:solidFill>
                  <a:srgbClr val="004AAD"/>
                </a:solidFill>
                <a:latin typeface="Be Vietnam" panose="020B0604020202020204" charset="0"/>
              </a:rPr>
              <a:t>It uses these methods to help computers process large amounts of data from various communication channels, such as emails, text messages, and social media.</a:t>
            </a:r>
          </a:p>
          <a:p>
            <a:endParaRPr lang="en-US" sz="3200" dirty="0">
              <a:solidFill>
                <a:srgbClr val="004AAD"/>
              </a:solidFill>
              <a:latin typeface="Be Vietnam" panose="020B0604020202020204" charset="0"/>
            </a:endParaRPr>
          </a:p>
          <a:p>
            <a:r>
              <a:rPr lang="en-US" dirty="0">
                <a:solidFill>
                  <a:srgbClr val="004AAD"/>
                </a:solidFill>
                <a:latin typeface="Be Vietnam" panose="020B0604020202020204" charset="0"/>
              </a:rPr>
              <a:t>NLP can help computers interpret the meaning of language, translate between language, and recognize patterns in language. It can also help computers analyze the intent or sentiment of a message and respond in real time.</a:t>
            </a:r>
          </a:p>
          <a:p>
            <a:endParaRPr lang="en-US" sz="3200" dirty="0">
              <a:solidFill>
                <a:srgbClr val="004AAD"/>
              </a:solidFill>
              <a:latin typeface="Be Vietnam" panose="020B0604020202020204" charset="0"/>
            </a:endParaRPr>
          </a:p>
          <a:p>
            <a:r>
              <a:rPr lang="en-US" dirty="0">
                <a:solidFill>
                  <a:srgbClr val="004AAD"/>
                </a:solidFill>
                <a:latin typeface="Be Vietnam" panose="020B0604020202020204" charset="0"/>
              </a:rPr>
              <a:t>Examples are used in many everyday applications, such as Search Engines, Voice-Operated GPS, and Speech Recognition digital assistants.</a:t>
            </a:r>
            <a:endParaRPr lang="en-US" sz="3200" dirty="0">
              <a:solidFill>
                <a:srgbClr val="004AAD"/>
              </a:solidFill>
              <a:latin typeface="Be Vietnam" panose="020B0604020202020204" charset="0"/>
            </a:endParaRPr>
          </a:p>
        </p:txBody>
      </p:sp>
    </p:spTree>
    <p:extLst>
      <p:ext uri="{BB962C8B-B14F-4D97-AF65-F5344CB8AC3E}">
        <p14:creationId xmlns:p14="http://schemas.microsoft.com/office/powerpoint/2010/main" val="2895268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C72CF4F6-94B7-D9B6-EC3D-828ED3C01F4B}"/>
              </a:ext>
            </a:extLst>
          </p:cNvPr>
          <p:cNvPicPr>
            <a:picLocks noGrp="1" noChangeAspect="1"/>
          </p:cNvPicPr>
          <p:nvPr>
            <p:ph idx="1"/>
          </p:nvPr>
        </p:nvPicPr>
        <p:blipFill>
          <a:blip r:embed="rId2"/>
          <a:stretch>
            <a:fillRect/>
          </a:stretch>
        </p:blipFill>
        <p:spPr>
          <a:xfrm>
            <a:off x="0" y="0"/>
            <a:ext cx="18288000" cy="10344582"/>
          </a:xfrm>
        </p:spPr>
      </p:pic>
      <p:sp>
        <p:nvSpPr>
          <p:cNvPr id="5" name="TextBox 5">
            <a:extLst>
              <a:ext uri="{FF2B5EF4-FFF2-40B4-BE49-F238E27FC236}">
                <a16:creationId xmlns:a16="http://schemas.microsoft.com/office/drawing/2014/main" id="{286D4272-7F7D-D7C8-A2F7-52CE835C4681}"/>
              </a:ext>
            </a:extLst>
          </p:cNvPr>
          <p:cNvSpPr txBox="1"/>
          <p:nvPr/>
        </p:nvSpPr>
        <p:spPr>
          <a:xfrm>
            <a:off x="4114800" y="266700"/>
            <a:ext cx="120396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chemeClr val="bg1"/>
                </a:solidFill>
                <a:latin typeface="Eras Bold ITC" panose="020B0907030504020204" pitchFamily="34" charset="0"/>
                <a:ea typeface="File"/>
                <a:cs typeface="File"/>
                <a:sym typeface="File"/>
              </a:rPr>
              <a:t>Tools in our Industry </a:t>
            </a:r>
            <a:endParaRPr lang="en-US" sz="7556" b="1" u="none" strike="noStrike" dirty="0">
              <a:solidFill>
                <a:schemeClr val="bg1"/>
              </a:solidFill>
              <a:latin typeface="Eras Bold ITC" panose="020B0907030504020204" pitchFamily="34" charset="0"/>
              <a:ea typeface="File"/>
              <a:cs typeface="File"/>
              <a:sym typeface="File"/>
            </a:endParaRPr>
          </a:p>
        </p:txBody>
      </p:sp>
    </p:spTree>
    <p:extLst>
      <p:ext uri="{BB962C8B-B14F-4D97-AF65-F5344CB8AC3E}">
        <p14:creationId xmlns:p14="http://schemas.microsoft.com/office/powerpoint/2010/main" val="2238075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4312316" y="4015506"/>
            <a:ext cx="13511078" cy="13173301"/>
          </a:xfrm>
          <a:custGeom>
            <a:avLst/>
            <a:gdLst/>
            <a:ahLst/>
            <a:cxnLst/>
            <a:rect l="l" t="t" r="r" b="b"/>
            <a:pathLst>
              <a:path w="13511078" h="13173301">
                <a:moveTo>
                  <a:pt x="0" y="0"/>
                </a:moveTo>
                <a:lnTo>
                  <a:pt x="13511077" y="0"/>
                </a:lnTo>
                <a:lnTo>
                  <a:pt x="13511077" y="13173301"/>
                </a:lnTo>
                <a:lnTo>
                  <a:pt x="0" y="13173301"/>
                </a:lnTo>
                <a:lnTo>
                  <a:pt x="0" y="0"/>
                </a:lnTo>
                <a:close/>
              </a:path>
            </a:pathLst>
          </a:custGeom>
          <a:blipFill>
            <a:blip r:embed="rId4">
              <a:alphaModFix amt="23000"/>
            </a:blip>
            <a:stretch>
              <a:fillRect/>
            </a:stretch>
          </a:blipFill>
        </p:spPr>
        <p:txBody>
          <a:bodyPr/>
          <a:lstStyle/>
          <a:p>
            <a:endParaRPr lang="en-US"/>
          </a:p>
        </p:txBody>
      </p:sp>
      <p:sp>
        <p:nvSpPr>
          <p:cNvPr id="5" name="Title 2">
            <a:extLst>
              <a:ext uri="{FF2B5EF4-FFF2-40B4-BE49-F238E27FC236}">
                <a16:creationId xmlns:a16="http://schemas.microsoft.com/office/drawing/2014/main" id="{246E0C9A-C7EE-8F50-9F34-43B7784B77B5}"/>
              </a:ext>
            </a:extLst>
          </p:cNvPr>
          <p:cNvSpPr txBox="1">
            <a:spLocks/>
          </p:cNvSpPr>
          <p:nvPr/>
        </p:nvSpPr>
        <p:spPr>
          <a:xfrm>
            <a:off x="1976072" y="1333500"/>
            <a:ext cx="15016527" cy="32004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7783"/>
              </a:lnSpc>
            </a:pPr>
            <a:r>
              <a:rPr lang="en-US" sz="7560" b="1" dirty="0">
                <a:solidFill>
                  <a:srgbClr val="004AAD"/>
                </a:solidFill>
                <a:latin typeface="Eras Bold ITC" panose="020B0907030504020204" pitchFamily="34" charset="0"/>
                <a:ea typeface="File"/>
                <a:cs typeface="File"/>
                <a:sym typeface="File"/>
              </a:rPr>
              <a:t>Artificial Intelligence as a Tool</a:t>
            </a:r>
          </a:p>
        </p:txBody>
      </p:sp>
      <p:sp>
        <p:nvSpPr>
          <p:cNvPr id="6" name="Content Placeholder 5">
            <a:extLst>
              <a:ext uri="{FF2B5EF4-FFF2-40B4-BE49-F238E27FC236}">
                <a16:creationId xmlns:a16="http://schemas.microsoft.com/office/drawing/2014/main" id="{3B110D34-ECC0-F173-35BD-AF3E60C64DFE}"/>
              </a:ext>
            </a:extLst>
          </p:cNvPr>
          <p:cNvSpPr txBox="1">
            <a:spLocks/>
          </p:cNvSpPr>
          <p:nvPr/>
        </p:nvSpPr>
        <p:spPr>
          <a:xfrm>
            <a:off x="7772400" y="3160906"/>
            <a:ext cx="8539528" cy="4533900"/>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6600" dirty="0">
                <a:solidFill>
                  <a:srgbClr val="004AAD"/>
                </a:solidFill>
                <a:latin typeface="Be Vietnam" panose="020B0604020202020204" charset="0"/>
              </a:rPr>
              <a:t>Shay Sarvis</a:t>
            </a:r>
          </a:p>
          <a:p>
            <a:pPr marL="0" indent="0">
              <a:buNone/>
            </a:pPr>
            <a:r>
              <a:rPr lang="en-US" sz="6600" dirty="0">
                <a:solidFill>
                  <a:srgbClr val="004AAD"/>
                </a:solidFill>
                <a:latin typeface="Be Vietnam" panose="020B0604020202020204" charset="0"/>
              </a:rPr>
              <a:t>Senior Manager</a:t>
            </a:r>
          </a:p>
          <a:p>
            <a:pPr marL="0" indent="0">
              <a:buNone/>
            </a:pPr>
            <a:r>
              <a:rPr lang="en-US" sz="6600" dirty="0">
                <a:solidFill>
                  <a:srgbClr val="004AAD"/>
                </a:solidFill>
                <a:latin typeface="Be Vietnam" panose="020B0604020202020204" charset="0"/>
              </a:rPr>
              <a:t>Yardi Systems, Inc</a:t>
            </a:r>
            <a:r>
              <a:rPr lang="en-US" sz="3600" dirty="0">
                <a:solidFill>
                  <a:srgbClr val="004AAD"/>
                </a:solidFill>
                <a:latin typeface="Be Vietnam" panose="020B0604020202020204" charset="0"/>
              </a:rPr>
              <a:t>.</a:t>
            </a:r>
          </a:p>
          <a:p>
            <a:pPr marL="0" indent="0">
              <a:buNone/>
            </a:pPr>
            <a:r>
              <a:rPr lang="en-US" sz="6600" dirty="0">
                <a:solidFill>
                  <a:srgbClr val="004AAD"/>
                </a:solidFill>
                <a:latin typeface="Be Vietnam" panose="020B0604020202020204" charset="0"/>
              </a:rPr>
              <a:t>www.yardi.com</a:t>
            </a:r>
          </a:p>
        </p:txBody>
      </p:sp>
      <p:pic>
        <p:nvPicPr>
          <p:cNvPr id="1027" name="Picture 1">
            <a:extLst>
              <a:ext uri="{FF2B5EF4-FFF2-40B4-BE49-F238E27FC236}">
                <a16:creationId xmlns:a16="http://schemas.microsoft.com/office/drawing/2014/main" id="{7758B1D4-EBB3-F8F9-5F19-CC33C4D60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436601"/>
            <a:ext cx="4434021" cy="110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6705600" y="679819"/>
            <a:ext cx="95250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Chat Bots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75047" y="233134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solidFill>
                  <a:srgbClr val="004AAD"/>
                </a:solidFill>
                <a:latin typeface="Be Vietnam" panose="020B0604020202020204" charset="0"/>
              </a:rPr>
              <a:t>AI-powered “agents” integrated in PM software to help clients to:</a:t>
            </a:r>
          </a:p>
          <a:p>
            <a:pPr marL="0" indent="0">
              <a:buNone/>
            </a:pPr>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Answer questions, handle interactions, schedule appointments</a:t>
            </a:r>
          </a:p>
          <a:p>
            <a:r>
              <a:rPr lang="en-US" sz="3600" dirty="0">
                <a:solidFill>
                  <a:srgbClr val="004AAD"/>
                </a:solidFill>
                <a:latin typeface="Be Vietnam" panose="020B0604020202020204" charset="0"/>
              </a:rPr>
              <a:t>Qualify leads</a:t>
            </a:r>
          </a:p>
          <a:p>
            <a:r>
              <a:rPr lang="en-US" sz="3600" dirty="0">
                <a:solidFill>
                  <a:srgbClr val="004AAD"/>
                </a:solidFill>
                <a:latin typeface="Be Vietnam" panose="020B0604020202020204" charset="0"/>
              </a:rPr>
              <a:t>Process work orders</a:t>
            </a:r>
          </a:p>
          <a:p>
            <a:r>
              <a:rPr lang="en-US" sz="3600" dirty="0">
                <a:solidFill>
                  <a:srgbClr val="004AAD"/>
                </a:solidFill>
                <a:latin typeface="Be Vietnam" panose="020B0604020202020204" charset="0"/>
              </a:rPr>
              <a:t>Follow up on delinquent resident accounts</a:t>
            </a:r>
          </a:p>
          <a:p>
            <a:r>
              <a:rPr lang="en-US" sz="3600" dirty="0">
                <a:solidFill>
                  <a:srgbClr val="004AAD"/>
                </a:solidFill>
                <a:latin typeface="Be Vietnam" panose="020B0604020202020204" charset="0"/>
              </a:rPr>
              <a:t>Check in on renewal offers and recertifications</a:t>
            </a:r>
          </a:p>
          <a:p>
            <a:r>
              <a:rPr lang="en-US" sz="3600" dirty="0">
                <a:solidFill>
                  <a:srgbClr val="004AAD"/>
                </a:solidFill>
                <a:latin typeface="Be Vietnam" panose="020B0604020202020204" charset="0"/>
              </a:rPr>
              <a:t>Mimic and customize the tone of your brand</a:t>
            </a:r>
          </a:p>
        </p:txBody>
      </p:sp>
    </p:spTree>
    <p:extLst>
      <p:ext uri="{BB962C8B-B14F-4D97-AF65-F5344CB8AC3E}">
        <p14:creationId xmlns:p14="http://schemas.microsoft.com/office/powerpoint/2010/main" val="1408146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2">
            <a:extLst>
              <a:ext uri="{FF2B5EF4-FFF2-40B4-BE49-F238E27FC236}">
                <a16:creationId xmlns:a16="http://schemas.microsoft.com/office/drawing/2014/main" id="{86323D74-346C-DE53-A0D0-B8DAD8E71E78}"/>
              </a:ext>
            </a:extLst>
          </p:cNvPr>
          <p:cNvSpPr/>
          <p:nvPr/>
        </p:nvSpPr>
        <p:spPr>
          <a:xfrm rot="10800000">
            <a:off x="4980928" y="1158858"/>
            <a:ext cx="8149745" cy="1174452"/>
          </a:xfrm>
          <a:prstGeom prst="roundRect">
            <a:avLst/>
          </a:prstGeom>
          <a:gradFill flip="none" rotWithShape="1">
            <a:gsLst>
              <a:gs pos="0">
                <a:schemeClr val="accent4">
                  <a:lumMod val="67000"/>
                </a:schemeClr>
              </a:gs>
              <a:gs pos="100000">
                <a:schemeClr val="accent4">
                  <a:lumMod val="97000"/>
                  <a:lumOff val="3000"/>
                </a:schemeClr>
              </a:gs>
            </a:gsLst>
            <a:lin ang="10800000" scaled="1"/>
            <a:tileRect/>
          </a:gradFill>
          <a:ln>
            <a:noFill/>
          </a:ln>
          <a:effectLst>
            <a:outerShdw blurRad="396291" dist="249018" dir="5400000" sx="73000" sy="73000" algn="ctr" rotWithShape="0">
              <a:schemeClr val="accent2">
                <a:alpha val="5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sp>
        <p:nvSpPr>
          <p:cNvPr id="4" name="TextBox 3">
            <a:extLst>
              <a:ext uri="{FF2B5EF4-FFF2-40B4-BE49-F238E27FC236}">
                <a16:creationId xmlns:a16="http://schemas.microsoft.com/office/drawing/2014/main" id="{EF992823-0995-E29E-365F-32893AA85795}"/>
              </a:ext>
            </a:extLst>
          </p:cNvPr>
          <p:cNvSpPr txBox="1"/>
          <p:nvPr/>
        </p:nvSpPr>
        <p:spPr>
          <a:xfrm>
            <a:off x="2516202" y="1196577"/>
            <a:ext cx="13255593" cy="1107996"/>
          </a:xfrm>
          <a:prstGeom prst="rect">
            <a:avLst/>
          </a:prstGeom>
          <a:noFill/>
        </p:spPr>
        <p:txBody>
          <a:bodyPr wrap="square" rtlCol="0">
            <a:spAutoFit/>
          </a:bodyPr>
          <a:lstStyle/>
          <a:p>
            <a:pPr algn="ctr" defTabSz="1371600">
              <a:defRPr/>
            </a:pPr>
            <a:r>
              <a:rPr lang="en-US" sz="6600" spc="450">
                <a:solidFill>
                  <a:srgbClr val="FFFFFF"/>
                </a:solidFill>
                <a:latin typeface="Calibri Light" panose="020F0302020204030204"/>
              </a:rPr>
              <a:t>CLIENT CASE STUDY</a:t>
            </a:r>
          </a:p>
        </p:txBody>
      </p:sp>
      <p:sp>
        <p:nvSpPr>
          <p:cNvPr id="12" name="Rectangle 11">
            <a:extLst>
              <a:ext uri="{FF2B5EF4-FFF2-40B4-BE49-F238E27FC236}">
                <a16:creationId xmlns:a16="http://schemas.microsoft.com/office/drawing/2014/main" id="{29EC59E5-C49D-6C06-6BA9-9F8B9536E60D}"/>
              </a:ext>
            </a:extLst>
          </p:cNvPr>
          <p:cNvSpPr/>
          <p:nvPr/>
        </p:nvSpPr>
        <p:spPr>
          <a:xfrm>
            <a:off x="10121498" y="3139784"/>
            <a:ext cx="3508923" cy="5938028"/>
          </a:xfrm>
          <a:prstGeom prst="rect">
            <a:avLst/>
          </a:prstGeom>
          <a:solidFill>
            <a:schemeClr val="bg1">
              <a:alpha val="80000"/>
            </a:schemeClr>
          </a:solidFill>
          <a:ln w="25400">
            <a:solidFill>
              <a:schemeClr val="accent4"/>
            </a:solidFill>
          </a:ln>
          <a:effectLst>
            <a:outerShdw blurRad="635000" dist="635000" dir="5400000" sx="80000" sy="80000" algn="ctr" rotWithShape="0">
              <a:srgbClr val="000000">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srgbClr val="FFFFFF"/>
              </a:solidFill>
              <a:latin typeface="Calibri" panose="020F0502020204030204"/>
            </a:endParaRPr>
          </a:p>
        </p:txBody>
      </p:sp>
      <p:sp>
        <p:nvSpPr>
          <p:cNvPr id="20" name="TextBox 19">
            <a:extLst>
              <a:ext uri="{FF2B5EF4-FFF2-40B4-BE49-F238E27FC236}">
                <a16:creationId xmlns:a16="http://schemas.microsoft.com/office/drawing/2014/main" id="{D6055756-0BEB-CFDA-F529-361BF71D4D1F}"/>
              </a:ext>
            </a:extLst>
          </p:cNvPr>
          <p:cNvSpPr txBox="1"/>
          <p:nvPr/>
        </p:nvSpPr>
        <p:spPr>
          <a:xfrm>
            <a:off x="5067014" y="3351025"/>
            <a:ext cx="3105437" cy="784830"/>
          </a:xfrm>
          <a:prstGeom prst="rect">
            <a:avLst/>
          </a:prstGeom>
          <a:noFill/>
        </p:spPr>
        <p:txBody>
          <a:bodyPr wrap="square" lIns="137160" tIns="68580" rIns="137160" bIns="68580" rtlCol="0" anchor="t">
            <a:spAutoFit/>
          </a:bodyPr>
          <a:lstStyle/>
          <a:p>
            <a:pPr algn="ctr" defTabSz="1371600">
              <a:defRPr/>
            </a:pPr>
            <a:r>
              <a:rPr lang="en-US" sz="4200" b="1">
                <a:solidFill>
                  <a:srgbClr val="000000"/>
                </a:solidFill>
                <a:latin typeface="Calibri" panose="020F0502020204030204"/>
              </a:rPr>
              <a:t>Pre-Chat Bot</a:t>
            </a:r>
          </a:p>
        </p:txBody>
      </p:sp>
      <p:sp>
        <p:nvSpPr>
          <p:cNvPr id="21" name="TextBox 20">
            <a:extLst>
              <a:ext uri="{FF2B5EF4-FFF2-40B4-BE49-F238E27FC236}">
                <a16:creationId xmlns:a16="http://schemas.microsoft.com/office/drawing/2014/main" id="{2C7DCA78-CCA7-B245-1A4A-63B298B13C38}"/>
              </a:ext>
            </a:extLst>
          </p:cNvPr>
          <p:cNvSpPr txBox="1"/>
          <p:nvPr/>
        </p:nvSpPr>
        <p:spPr>
          <a:xfrm>
            <a:off x="10082055" y="3351025"/>
            <a:ext cx="3347679" cy="738664"/>
          </a:xfrm>
          <a:prstGeom prst="rect">
            <a:avLst/>
          </a:prstGeom>
          <a:noFill/>
        </p:spPr>
        <p:txBody>
          <a:bodyPr wrap="square" rtlCol="0">
            <a:spAutoFit/>
          </a:bodyPr>
          <a:lstStyle/>
          <a:p>
            <a:pPr algn="ctr" defTabSz="1371600">
              <a:defRPr/>
            </a:pPr>
            <a:r>
              <a:rPr lang="en-US" sz="4200" b="1">
                <a:solidFill>
                  <a:srgbClr val="000000"/>
                </a:solidFill>
                <a:latin typeface="Calibri" panose="020F0502020204030204"/>
              </a:rPr>
              <a:t>Post Chat Bot</a:t>
            </a:r>
          </a:p>
        </p:txBody>
      </p:sp>
      <p:sp>
        <p:nvSpPr>
          <p:cNvPr id="22" name="TextBox 21">
            <a:extLst>
              <a:ext uri="{FF2B5EF4-FFF2-40B4-BE49-F238E27FC236}">
                <a16:creationId xmlns:a16="http://schemas.microsoft.com/office/drawing/2014/main" id="{28EAF08E-34A8-D95D-C806-319AB2583079}"/>
              </a:ext>
            </a:extLst>
          </p:cNvPr>
          <p:cNvSpPr txBox="1"/>
          <p:nvPr/>
        </p:nvSpPr>
        <p:spPr>
          <a:xfrm>
            <a:off x="7999300" y="3365099"/>
            <a:ext cx="2109605" cy="646331"/>
          </a:xfrm>
          <a:prstGeom prst="rect">
            <a:avLst/>
          </a:prstGeom>
          <a:noFill/>
        </p:spPr>
        <p:txBody>
          <a:bodyPr wrap="square" rtlCol="0">
            <a:spAutoFit/>
          </a:bodyPr>
          <a:lstStyle/>
          <a:p>
            <a:pPr algn="ctr" defTabSz="1371600">
              <a:defRPr/>
            </a:pPr>
            <a:r>
              <a:rPr lang="en-US" sz="3600">
                <a:solidFill>
                  <a:srgbClr val="000000"/>
                </a:solidFill>
                <a:latin typeface="Calibri" panose="020F0502020204030204"/>
              </a:rPr>
              <a:t>vs.</a:t>
            </a:r>
          </a:p>
        </p:txBody>
      </p:sp>
      <p:sp>
        <p:nvSpPr>
          <p:cNvPr id="23" name="TextBox 22">
            <a:extLst>
              <a:ext uri="{FF2B5EF4-FFF2-40B4-BE49-F238E27FC236}">
                <a16:creationId xmlns:a16="http://schemas.microsoft.com/office/drawing/2014/main" id="{45A37808-48F8-1A77-E21D-2F498ED730EF}"/>
              </a:ext>
            </a:extLst>
          </p:cNvPr>
          <p:cNvSpPr txBox="1"/>
          <p:nvPr/>
        </p:nvSpPr>
        <p:spPr>
          <a:xfrm>
            <a:off x="1019031" y="4514394"/>
            <a:ext cx="3638550" cy="969496"/>
          </a:xfrm>
          <a:prstGeom prst="rect">
            <a:avLst/>
          </a:prstGeom>
          <a:noFill/>
        </p:spPr>
        <p:txBody>
          <a:bodyPr wrap="square" lIns="137160" tIns="68580" rIns="137160" bIns="68580" rtlCol="0" anchor="t">
            <a:spAutoFit/>
          </a:bodyPr>
          <a:lstStyle/>
          <a:p>
            <a:pPr defTabSz="1371600">
              <a:defRPr/>
            </a:pPr>
            <a:r>
              <a:rPr lang="en-US" sz="2700">
                <a:solidFill>
                  <a:srgbClr val="000000"/>
                </a:solidFill>
                <a:latin typeface="Calibri" panose="020F0502020204030204"/>
              </a:rPr>
              <a:t>Average days between lead &amp; appointment</a:t>
            </a:r>
          </a:p>
        </p:txBody>
      </p:sp>
      <p:cxnSp>
        <p:nvCxnSpPr>
          <p:cNvPr id="24" name="Straight Connector 23">
            <a:extLst>
              <a:ext uri="{FF2B5EF4-FFF2-40B4-BE49-F238E27FC236}">
                <a16:creationId xmlns:a16="http://schemas.microsoft.com/office/drawing/2014/main" id="{E2837527-2C7F-B1A5-FB01-95BC7599993C}"/>
              </a:ext>
            </a:extLst>
          </p:cNvPr>
          <p:cNvCxnSpPr>
            <a:cxnSpLocks/>
          </p:cNvCxnSpPr>
          <p:nvPr/>
        </p:nvCxnSpPr>
        <p:spPr>
          <a:xfrm>
            <a:off x="609599" y="5480993"/>
            <a:ext cx="1344168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91D82C1-8E49-DC04-9629-56A48414ACD7}"/>
              </a:ext>
            </a:extLst>
          </p:cNvPr>
          <p:cNvCxnSpPr>
            <a:cxnSpLocks/>
          </p:cNvCxnSpPr>
          <p:nvPr/>
        </p:nvCxnSpPr>
        <p:spPr>
          <a:xfrm>
            <a:off x="609599" y="6595044"/>
            <a:ext cx="13441680" cy="1235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F1AF7C3-FC05-169E-F3F0-CB746C279395}"/>
              </a:ext>
            </a:extLst>
          </p:cNvPr>
          <p:cNvCxnSpPr>
            <a:cxnSpLocks/>
          </p:cNvCxnSpPr>
          <p:nvPr/>
        </p:nvCxnSpPr>
        <p:spPr>
          <a:xfrm>
            <a:off x="609599" y="4366941"/>
            <a:ext cx="13441680"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D1949650-E95C-E3EB-9DDF-CAC2A38DF6DB}"/>
              </a:ext>
            </a:extLst>
          </p:cNvPr>
          <p:cNvSpPr txBox="1"/>
          <p:nvPr/>
        </p:nvSpPr>
        <p:spPr>
          <a:xfrm>
            <a:off x="1019030" y="5650761"/>
            <a:ext cx="3638552" cy="969496"/>
          </a:xfrm>
          <a:prstGeom prst="rect">
            <a:avLst/>
          </a:prstGeom>
          <a:noFill/>
        </p:spPr>
        <p:txBody>
          <a:bodyPr wrap="square" lIns="137160" tIns="68580" rIns="137160" bIns="68580" rtlCol="0" anchor="t">
            <a:spAutoFit/>
          </a:bodyPr>
          <a:lstStyle/>
          <a:p>
            <a:pPr defTabSz="1371600">
              <a:defRPr/>
            </a:pPr>
            <a:r>
              <a:rPr lang="en-US" sz="2700">
                <a:solidFill>
                  <a:srgbClr val="000000"/>
                </a:solidFill>
                <a:latin typeface="Calibri" panose="020F0502020204030204"/>
              </a:rPr>
              <a:t>Average days between lead &amp; tour</a:t>
            </a:r>
          </a:p>
        </p:txBody>
      </p:sp>
      <p:sp>
        <p:nvSpPr>
          <p:cNvPr id="29" name="TextBox 28">
            <a:extLst>
              <a:ext uri="{FF2B5EF4-FFF2-40B4-BE49-F238E27FC236}">
                <a16:creationId xmlns:a16="http://schemas.microsoft.com/office/drawing/2014/main" id="{FC0808CB-9265-321E-C07C-DFA68AA508D8}"/>
              </a:ext>
            </a:extLst>
          </p:cNvPr>
          <p:cNvSpPr txBox="1"/>
          <p:nvPr/>
        </p:nvSpPr>
        <p:spPr>
          <a:xfrm>
            <a:off x="1019032" y="6760668"/>
            <a:ext cx="3638552" cy="969496"/>
          </a:xfrm>
          <a:prstGeom prst="rect">
            <a:avLst/>
          </a:prstGeom>
          <a:noFill/>
        </p:spPr>
        <p:txBody>
          <a:bodyPr wrap="square" lIns="137160" tIns="68580" rIns="137160" bIns="68580" rtlCol="0" anchor="t">
            <a:spAutoFit/>
          </a:bodyPr>
          <a:lstStyle/>
          <a:p>
            <a:pPr defTabSz="1371600">
              <a:defRPr/>
            </a:pPr>
            <a:r>
              <a:rPr lang="en-US" sz="2700">
                <a:solidFill>
                  <a:srgbClr val="000000"/>
                </a:solidFill>
                <a:latin typeface="Calibri" panose="020F0502020204030204"/>
              </a:rPr>
              <a:t>Average days between lead &amp; application</a:t>
            </a:r>
          </a:p>
        </p:txBody>
      </p:sp>
      <p:sp>
        <p:nvSpPr>
          <p:cNvPr id="30" name="TextBox 29">
            <a:extLst>
              <a:ext uri="{FF2B5EF4-FFF2-40B4-BE49-F238E27FC236}">
                <a16:creationId xmlns:a16="http://schemas.microsoft.com/office/drawing/2014/main" id="{CD170F78-62FE-08E5-2830-3A6E8FA4CF43}"/>
              </a:ext>
            </a:extLst>
          </p:cNvPr>
          <p:cNvSpPr txBox="1"/>
          <p:nvPr/>
        </p:nvSpPr>
        <p:spPr>
          <a:xfrm>
            <a:off x="5238750" y="4514394"/>
            <a:ext cx="2933700" cy="738664"/>
          </a:xfrm>
          <a:prstGeom prst="rect">
            <a:avLst/>
          </a:prstGeom>
          <a:noFill/>
        </p:spPr>
        <p:txBody>
          <a:bodyPr wrap="square" rtlCol="0">
            <a:spAutoFit/>
          </a:bodyPr>
          <a:lstStyle/>
          <a:p>
            <a:pPr algn="ctr" defTabSz="1371600">
              <a:defRPr/>
            </a:pPr>
            <a:r>
              <a:rPr lang="en-US" sz="4200">
                <a:solidFill>
                  <a:srgbClr val="000000"/>
                </a:solidFill>
                <a:latin typeface="Calibri" panose="020F0502020204030204"/>
              </a:rPr>
              <a:t>4.3</a:t>
            </a:r>
          </a:p>
        </p:txBody>
      </p:sp>
      <p:sp>
        <p:nvSpPr>
          <p:cNvPr id="31" name="TextBox 30">
            <a:extLst>
              <a:ext uri="{FF2B5EF4-FFF2-40B4-BE49-F238E27FC236}">
                <a16:creationId xmlns:a16="http://schemas.microsoft.com/office/drawing/2014/main" id="{98E7C8EB-C053-2FD1-6F61-A11088A8100C}"/>
              </a:ext>
            </a:extLst>
          </p:cNvPr>
          <p:cNvSpPr txBox="1"/>
          <p:nvPr/>
        </p:nvSpPr>
        <p:spPr>
          <a:xfrm>
            <a:off x="10289046" y="4514394"/>
            <a:ext cx="2933700" cy="738664"/>
          </a:xfrm>
          <a:prstGeom prst="rect">
            <a:avLst/>
          </a:prstGeom>
          <a:noFill/>
        </p:spPr>
        <p:txBody>
          <a:bodyPr wrap="square" rtlCol="0">
            <a:spAutoFit/>
          </a:bodyPr>
          <a:lstStyle/>
          <a:p>
            <a:pPr algn="ctr" defTabSz="1371600">
              <a:defRPr/>
            </a:pPr>
            <a:r>
              <a:rPr lang="en-US" sz="4200">
                <a:solidFill>
                  <a:srgbClr val="000000"/>
                </a:solidFill>
                <a:latin typeface="Calibri" panose="020F0502020204030204"/>
              </a:rPr>
              <a:t>2.3</a:t>
            </a:r>
          </a:p>
        </p:txBody>
      </p:sp>
      <p:sp>
        <p:nvSpPr>
          <p:cNvPr id="32" name="TextBox 31">
            <a:extLst>
              <a:ext uri="{FF2B5EF4-FFF2-40B4-BE49-F238E27FC236}">
                <a16:creationId xmlns:a16="http://schemas.microsoft.com/office/drawing/2014/main" id="{B85F0219-3532-F30B-5DE9-E4C50E556143}"/>
              </a:ext>
            </a:extLst>
          </p:cNvPr>
          <p:cNvSpPr txBox="1"/>
          <p:nvPr/>
        </p:nvSpPr>
        <p:spPr>
          <a:xfrm>
            <a:off x="5238750" y="5650761"/>
            <a:ext cx="2933700" cy="738664"/>
          </a:xfrm>
          <a:prstGeom prst="rect">
            <a:avLst/>
          </a:prstGeom>
          <a:noFill/>
        </p:spPr>
        <p:txBody>
          <a:bodyPr wrap="square" rtlCol="0">
            <a:spAutoFit/>
          </a:bodyPr>
          <a:lstStyle/>
          <a:p>
            <a:pPr algn="ctr" defTabSz="1371600">
              <a:defRPr/>
            </a:pPr>
            <a:r>
              <a:rPr lang="en-US" sz="4200">
                <a:solidFill>
                  <a:srgbClr val="000000"/>
                </a:solidFill>
                <a:latin typeface="Calibri" panose="020F0502020204030204"/>
              </a:rPr>
              <a:t>4.6</a:t>
            </a:r>
          </a:p>
        </p:txBody>
      </p:sp>
      <p:sp>
        <p:nvSpPr>
          <p:cNvPr id="33" name="TextBox 32">
            <a:extLst>
              <a:ext uri="{FF2B5EF4-FFF2-40B4-BE49-F238E27FC236}">
                <a16:creationId xmlns:a16="http://schemas.microsoft.com/office/drawing/2014/main" id="{BDF3FF38-CDB1-369C-2EF8-F03A944D1691}"/>
              </a:ext>
            </a:extLst>
          </p:cNvPr>
          <p:cNvSpPr txBox="1"/>
          <p:nvPr/>
        </p:nvSpPr>
        <p:spPr>
          <a:xfrm>
            <a:off x="10289046" y="5650761"/>
            <a:ext cx="2933700" cy="738664"/>
          </a:xfrm>
          <a:prstGeom prst="rect">
            <a:avLst/>
          </a:prstGeom>
          <a:noFill/>
        </p:spPr>
        <p:txBody>
          <a:bodyPr wrap="square" rtlCol="0">
            <a:spAutoFit/>
          </a:bodyPr>
          <a:lstStyle/>
          <a:p>
            <a:pPr algn="ctr" defTabSz="1371600">
              <a:defRPr/>
            </a:pPr>
            <a:r>
              <a:rPr lang="en-US" sz="4200">
                <a:solidFill>
                  <a:srgbClr val="000000"/>
                </a:solidFill>
                <a:latin typeface="Calibri" panose="020F0502020204030204"/>
              </a:rPr>
              <a:t>3.4</a:t>
            </a:r>
          </a:p>
        </p:txBody>
      </p:sp>
      <p:sp>
        <p:nvSpPr>
          <p:cNvPr id="34" name="TextBox 33">
            <a:extLst>
              <a:ext uri="{FF2B5EF4-FFF2-40B4-BE49-F238E27FC236}">
                <a16:creationId xmlns:a16="http://schemas.microsoft.com/office/drawing/2014/main" id="{AB42E826-F2D1-314D-FA36-5525C8192D07}"/>
              </a:ext>
            </a:extLst>
          </p:cNvPr>
          <p:cNvSpPr txBox="1"/>
          <p:nvPr/>
        </p:nvSpPr>
        <p:spPr>
          <a:xfrm>
            <a:off x="5238750" y="6760668"/>
            <a:ext cx="2933700" cy="738664"/>
          </a:xfrm>
          <a:prstGeom prst="rect">
            <a:avLst/>
          </a:prstGeom>
          <a:noFill/>
        </p:spPr>
        <p:txBody>
          <a:bodyPr wrap="square" rtlCol="0">
            <a:spAutoFit/>
          </a:bodyPr>
          <a:lstStyle/>
          <a:p>
            <a:pPr algn="ctr" defTabSz="1371600">
              <a:defRPr/>
            </a:pPr>
            <a:r>
              <a:rPr lang="en-US" sz="4200">
                <a:solidFill>
                  <a:srgbClr val="000000"/>
                </a:solidFill>
                <a:latin typeface="Calibri" panose="020F0502020204030204"/>
              </a:rPr>
              <a:t>13.3</a:t>
            </a:r>
          </a:p>
        </p:txBody>
      </p:sp>
      <p:sp>
        <p:nvSpPr>
          <p:cNvPr id="35" name="TextBox 34">
            <a:extLst>
              <a:ext uri="{FF2B5EF4-FFF2-40B4-BE49-F238E27FC236}">
                <a16:creationId xmlns:a16="http://schemas.microsoft.com/office/drawing/2014/main" id="{65A4417A-7982-283F-465C-B2D8D8313C72}"/>
              </a:ext>
            </a:extLst>
          </p:cNvPr>
          <p:cNvSpPr txBox="1"/>
          <p:nvPr/>
        </p:nvSpPr>
        <p:spPr>
          <a:xfrm>
            <a:off x="10289046" y="6760668"/>
            <a:ext cx="2933700" cy="738664"/>
          </a:xfrm>
          <a:prstGeom prst="rect">
            <a:avLst/>
          </a:prstGeom>
          <a:noFill/>
        </p:spPr>
        <p:txBody>
          <a:bodyPr wrap="square" rtlCol="0">
            <a:spAutoFit/>
          </a:bodyPr>
          <a:lstStyle/>
          <a:p>
            <a:pPr algn="ctr" defTabSz="1371600">
              <a:defRPr/>
            </a:pPr>
            <a:r>
              <a:rPr lang="en-US" sz="4200">
                <a:solidFill>
                  <a:srgbClr val="000000"/>
                </a:solidFill>
                <a:latin typeface="Calibri" panose="020F0502020204030204"/>
              </a:rPr>
              <a:t>9.1</a:t>
            </a:r>
          </a:p>
        </p:txBody>
      </p:sp>
      <p:sp>
        <p:nvSpPr>
          <p:cNvPr id="7" name="Rectangle: Rounded Corners 6">
            <a:extLst>
              <a:ext uri="{FF2B5EF4-FFF2-40B4-BE49-F238E27FC236}">
                <a16:creationId xmlns:a16="http://schemas.microsoft.com/office/drawing/2014/main" id="{3C3E72F8-7438-D5A1-C5BF-EC51047A3C98}"/>
              </a:ext>
            </a:extLst>
          </p:cNvPr>
          <p:cNvSpPr/>
          <p:nvPr/>
        </p:nvSpPr>
        <p:spPr>
          <a:xfrm rot="10800000">
            <a:off x="14632448" y="7701950"/>
            <a:ext cx="2905166" cy="1206638"/>
          </a:xfrm>
          <a:prstGeom prst="roundRect">
            <a:avLst/>
          </a:prstGeom>
          <a:gradFill flip="none" rotWithShape="1">
            <a:gsLst>
              <a:gs pos="0">
                <a:srgbClr val="007FFF">
                  <a:lumMod val="67000"/>
                </a:srgbClr>
              </a:gs>
              <a:gs pos="100000">
                <a:srgbClr val="007FFF">
                  <a:lumMod val="97000"/>
                  <a:lumOff val="3000"/>
                </a:srgbClr>
              </a:gs>
            </a:gsLst>
            <a:lin ang="0" scaled="0"/>
            <a:tileRect/>
          </a:gradFill>
          <a:ln w="12700" cap="flat" cmpd="sng" algn="ctr">
            <a:noFill/>
            <a:prstDash val="solid"/>
            <a:miter lim="800000"/>
          </a:ln>
          <a:effectLst>
            <a:outerShdw blurRad="396291" dist="249018" dir="5400000" sx="73000" sy="73000" algn="ctr" rotWithShape="0">
              <a:srgbClr val="797979">
                <a:alpha val="53000"/>
              </a:srgbClr>
            </a:outerShdw>
          </a:effectLst>
        </p:spPr>
        <p:txBody>
          <a:bodyPr rtlCol="0" anchor="ctr"/>
          <a:lstStyle/>
          <a:p>
            <a:pPr algn="ctr" defTabSz="1371600">
              <a:defRPr/>
            </a:pPr>
            <a:endParaRPr lang="en-US" sz="2700" kern="0">
              <a:solidFill>
                <a:srgbClr val="FFFFFF"/>
              </a:solidFill>
              <a:latin typeface="Calibri" panose="020F0502020204030204"/>
            </a:endParaRPr>
          </a:p>
        </p:txBody>
      </p:sp>
      <p:sp>
        <p:nvSpPr>
          <p:cNvPr id="8" name="TextBox 7">
            <a:extLst>
              <a:ext uri="{FF2B5EF4-FFF2-40B4-BE49-F238E27FC236}">
                <a16:creationId xmlns:a16="http://schemas.microsoft.com/office/drawing/2014/main" id="{C9178FA2-6F29-04E3-04E9-B8A94831ECAB}"/>
              </a:ext>
            </a:extLst>
          </p:cNvPr>
          <p:cNvSpPr txBox="1"/>
          <p:nvPr/>
        </p:nvSpPr>
        <p:spPr>
          <a:xfrm>
            <a:off x="14762530" y="7827317"/>
            <a:ext cx="2594900" cy="923330"/>
          </a:xfrm>
          <a:prstGeom prst="rect">
            <a:avLst/>
          </a:prstGeom>
          <a:noFill/>
        </p:spPr>
        <p:txBody>
          <a:bodyPr wrap="square" rtlCol="0">
            <a:spAutoFit/>
          </a:bodyPr>
          <a:lstStyle/>
          <a:p>
            <a:pPr algn="ctr" defTabSz="1371600">
              <a:defRPr/>
            </a:pPr>
            <a:r>
              <a:rPr lang="en-US" sz="2700">
                <a:solidFill>
                  <a:srgbClr val="FFFFFF"/>
                </a:solidFill>
                <a:latin typeface="Calibri" panose="020F0502020204030204"/>
              </a:rPr>
              <a:t>6-day reduction in vacancy loss!</a:t>
            </a:r>
          </a:p>
        </p:txBody>
      </p:sp>
      <p:cxnSp>
        <p:nvCxnSpPr>
          <p:cNvPr id="9" name="Straight Connector 8">
            <a:extLst>
              <a:ext uri="{FF2B5EF4-FFF2-40B4-BE49-F238E27FC236}">
                <a16:creationId xmlns:a16="http://schemas.microsoft.com/office/drawing/2014/main" id="{FA201882-D28C-C146-2A7A-62264E518802}"/>
              </a:ext>
            </a:extLst>
          </p:cNvPr>
          <p:cNvCxnSpPr>
            <a:cxnSpLocks/>
          </p:cNvCxnSpPr>
          <p:nvPr/>
        </p:nvCxnSpPr>
        <p:spPr>
          <a:xfrm>
            <a:off x="595311" y="8879823"/>
            <a:ext cx="13441680"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48AFBD4-59D8-273E-1505-C447A80C2CEA}"/>
              </a:ext>
            </a:extLst>
          </p:cNvPr>
          <p:cNvSpPr txBox="1"/>
          <p:nvPr/>
        </p:nvSpPr>
        <p:spPr>
          <a:xfrm>
            <a:off x="4498408" y="9783300"/>
            <a:ext cx="9855251" cy="461665"/>
          </a:xfrm>
          <a:prstGeom prst="rect">
            <a:avLst/>
          </a:prstGeom>
          <a:noFill/>
        </p:spPr>
        <p:txBody>
          <a:bodyPr wrap="square" lIns="137160" tIns="68580" rIns="137160" bIns="68580" anchor="t">
            <a:spAutoFit/>
          </a:bodyPr>
          <a:lstStyle/>
          <a:p>
            <a:pPr algn="ctr">
              <a:defRPr/>
            </a:pPr>
            <a:r>
              <a:rPr lang="en-US" sz="2100" i="1">
                <a:solidFill>
                  <a:srgbClr val="000000"/>
                </a:solidFill>
                <a:latin typeface="Calibri" panose="020F0502020204030204"/>
                <a:cs typeface="Calibri"/>
              </a:rPr>
              <a:t>12 months prior to Chat IQ launch versus the 12 months following </a:t>
            </a:r>
            <a:endParaRPr lang="en-US" sz="2100" i="1">
              <a:solidFill>
                <a:srgbClr val="000000"/>
              </a:solidFill>
              <a:latin typeface="Calibri" panose="020F0502020204030204"/>
            </a:endParaRPr>
          </a:p>
        </p:txBody>
      </p:sp>
      <p:sp>
        <p:nvSpPr>
          <p:cNvPr id="14" name="TextBox 13">
            <a:extLst>
              <a:ext uri="{FF2B5EF4-FFF2-40B4-BE49-F238E27FC236}">
                <a16:creationId xmlns:a16="http://schemas.microsoft.com/office/drawing/2014/main" id="{E98219FD-ED84-47DD-C0BC-8019E3FB83D0}"/>
              </a:ext>
            </a:extLst>
          </p:cNvPr>
          <p:cNvSpPr txBox="1"/>
          <p:nvPr/>
        </p:nvSpPr>
        <p:spPr>
          <a:xfrm>
            <a:off x="1019030" y="7883432"/>
            <a:ext cx="3638552" cy="969496"/>
          </a:xfrm>
          <a:prstGeom prst="rect">
            <a:avLst/>
          </a:prstGeom>
          <a:noFill/>
        </p:spPr>
        <p:txBody>
          <a:bodyPr wrap="square" lIns="137160" tIns="68580" rIns="137160" bIns="68580" rtlCol="0" anchor="t">
            <a:spAutoFit/>
          </a:bodyPr>
          <a:lstStyle/>
          <a:p>
            <a:pPr defTabSz="1371600">
              <a:defRPr/>
            </a:pPr>
            <a:r>
              <a:rPr lang="en-US" sz="2700">
                <a:solidFill>
                  <a:srgbClr val="000000"/>
                </a:solidFill>
                <a:latin typeface="Calibri" panose="020F0502020204030204"/>
              </a:rPr>
              <a:t>Average days between lead &amp; move-in</a:t>
            </a:r>
          </a:p>
        </p:txBody>
      </p:sp>
      <p:sp>
        <p:nvSpPr>
          <p:cNvPr id="15" name="TextBox 14">
            <a:extLst>
              <a:ext uri="{FF2B5EF4-FFF2-40B4-BE49-F238E27FC236}">
                <a16:creationId xmlns:a16="http://schemas.microsoft.com/office/drawing/2014/main" id="{7569D33D-8470-2CB1-71C4-E570BD92828A}"/>
              </a:ext>
            </a:extLst>
          </p:cNvPr>
          <p:cNvSpPr txBox="1"/>
          <p:nvPr/>
        </p:nvSpPr>
        <p:spPr>
          <a:xfrm>
            <a:off x="5238749" y="7883432"/>
            <a:ext cx="2933700" cy="738664"/>
          </a:xfrm>
          <a:prstGeom prst="rect">
            <a:avLst/>
          </a:prstGeom>
          <a:noFill/>
        </p:spPr>
        <p:txBody>
          <a:bodyPr wrap="square" rtlCol="0">
            <a:spAutoFit/>
          </a:bodyPr>
          <a:lstStyle/>
          <a:p>
            <a:pPr algn="ctr" defTabSz="1371600">
              <a:defRPr/>
            </a:pPr>
            <a:r>
              <a:rPr lang="en-US" sz="4200">
                <a:solidFill>
                  <a:srgbClr val="000000"/>
                </a:solidFill>
                <a:latin typeface="Calibri" panose="020F0502020204030204"/>
              </a:rPr>
              <a:t>38.5</a:t>
            </a:r>
          </a:p>
        </p:txBody>
      </p:sp>
      <p:sp>
        <p:nvSpPr>
          <p:cNvPr id="16" name="TextBox 15">
            <a:extLst>
              <a:ext uri="{FF2B5EF4-FFF2-40B4-BE49-F238E27FC236}">
                <a16:creationId xmlns:a16="http://schemas.microsoft.com/office/drawing/2014/main" id="{8BE032F2-8CFB-E462-FEFC-85EFDDA65DE9}"/>
              </a:ext>
            </a:extLst>
          </p:cNvPr>
          <p:cNvSpPr txBox="1"/>
          <p:nvPr/>
        </p:nvSpPr>
        <p:spPr>
          <a:xfrm>
            <a:off x="10289045" y="7883432"/>
            <a:ext cx="2933700" cy="738664"/>
          </a:xfrm>
          <a:prstGeom prst="rect">
            <a:avLst/>
          </a:prstGeom>
          <a:noFill/>
        </p:spPr>
        <p:txBody>
          <a:bodyPr wrap="square" rtlCol="0">
            <a:spAutoFit/>
          </a:bodyPr>
          <a:lstStyle/>
          <a:p>
            <a:pPr algn="ctr" defTabSz="1371600">
              <a:defRPr/>
            </a:pPr>
            <a:r>
              <a:rPr lang="en-US" sz="4200">
                <a:solidFill>
                  <a:srgbClr val="000000"/>
                </a:solidFill>
                <a:latin typeface="Calibri" panose="020F0502020204030204"/>
              </a:rPr>
              <a:t>32.5</a:t>
            </a:r>
          </a:p>
        </p:txBody>
      </p:sp>
      <p:cxnSp>
        <p:nvCxnSpPr>
          <p:cNvPr id="17" name="Straight Connector 16">
            <a:extLst>
              <a:ext uri="{FF2B5EF4-FFF2-40B4-BE49-F238E27FC236}">
                <a16:creationId xmlns:a16="http://schemas.microsoft.com/office/drawing/2014/main" id="{943A88A1-770B-C903-A24E-D10ADC91965A}"/>
              </a:ext>
            </a:extLst>
          </p:cNvPr>
          <p:cNvCxnSpPr>
            <a:cxnSpLocks/>
          </p:cNvCxnSpPr>
          <p:nvPr/>
        </p:nvCxnSpPr>
        <p:spPr>
          <a:xfrm>
            <a:off x="595311" y="7752428"/>
            <a:ext cx="13441680" cy="12357"/>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Arrow: Up 1">
            <a:extLst>
              <a:ext uri="{FF2B5EF4-FFF2-40B4-BE49-F238E27FC236}">
                <a16:creationId xmlns:a16="http://schemas.microsoft.com/office/drawing/2014/main" id="{B924CA4D-A54A-AD4E-6610-94CE9E3B7191}"/>
              </a:ext>
            </a:extLst>
          </p:cNvPr>
          <p:cNvSpPr/>
          <p:nvPr/>
        </p:nvSpPr>
        <p:spPr>
          <a:xfrm rot="10800000">
            <a:off x="10476755" y="4699394"/>
            <a:ext cx="496046" cy="491757"/>
          </a:xfrm>
          <a:prstGeom prst="upArrow">
            <a:avLst/>
          </a:prstGeom>
          <a:gradFill flip="none" rotWithShape="1">
            <a:gsLst>
              <a:gs pos="0">
                <a:srgbClr val="007FFF">
                  <a:lumMod val="67000"/>
                </a:srgbClr>
              </a:gs>
              <a:gs pos="100000">
                <a:srgbClr val="007FFF">
                  <a:lumMod val="97000"/>
                  <a:lumOff val="3000"/>
                </a:srgbClr>
              </a:gs>
            </a:gsLst>
            <a:lin ang="0" scaled="0"/>
            <a:tileRect/>
          </a:gradFill>
          <a:ln w="12700" cap="flat" cmpd="sng" algn="ctr">
            <a:noFill/>
            <a:prstDash val="solid"/>
            <a:miter lim="800000"/>
          </a:ln>
          <a:effectLst>
            <a:outerShdw blurRad="396291" dist="249018" dir="5400000" sx="73000" sy="73000" algn="ctr" rotWithShape="0">
              <a:srgbClr val="797979">
                <a:alpha val="53000"/>
              </a:srgbClr>
            </a:outerShdw>
          </a:effectLst>
        </p:spPr>
        <p:txBody>
          <a:bodyPr rtlCol="0" anchor="ctr"/>
          <a:lstStyle/>
          <a:p>
            <a:pPr algn="ctr" defTabSz="1371600">
              <a:defRPr/>
            </a:pPr>
            <a:endParaRPr lang="en-US" sz="2700" kern="0">
              <a:solidFill>
                <a:srgbClr val="FFFFFF"/>
              </a:solidFill>
              <a:latin typeface="Calibri" panose="020F0502020204030204"/>
            </a:endParaRPr>
          </a:p>
        </p:txBody>
      </p:sp>
      <p:sp>
        <p:nvSpPr>
          <p:cNvPr id="10" name="Arrow: Up 9">
            <a:extLst>
              <a:ext uri="{FF2B5EF4-FFF2-40B4-BE49-F238E27FC236}">
                <a16:creationId xmlns:a16="http://schemas.microsoft.com/office/drawing/2014/main" id="{FEA35147-2F06-3F1B-07E1-D482E629E599}"/>
              </a:ext>
            </a:extLst>
          </p:cNvPr>
          <p:cNvSpPr/>
          <p:nvPr/>
        </p:nvSpPr>
        <p:spPr>
          <a:xfrm rot="10800000">
            <a:off x="10476755" y="5772320"/>
            <a:ext cx="496046" cy="491757"/>
          </a:xfrm>
          <a:prstGeom prst="upArrow">
            <a:avLst/>
          </a:prstGeom>
          <a:gradFill flip="none" rotWithShape="1">
            <a:gsLst>
              <a:gs pos="0">
                <a:srgbClr val="007FFF">
                  <a:lumMod val="67000"/>
                </a:srgbClr>
              </a:gs>
              <a:gs pos="100000">
                <a:srgbClr val="007FFF">
                  <a:lumMod val="97000"/>
                  <a:lumOff val="3000"/>
                </a:srgbClr>
              </a:gs>
            </a:gsLst>
            <a:lin ang="0" scaled="0"/>
            <a:tileRect/>
          </a:gradFill>
          <a:ln w="12700" cap="flat" cmpd="sng" algn="ctr">
            <a:noFill/>
            <a:prstDash val="solid"/>
            <a:miter lim="800000"/>
          </a:ln>
          <a:effectLst>
            <a:outerShdw blurRad="396291" dist="249018" dir="5400000" sx="73000" sy="73000" algn="ctr" rotWithShape="0">
              <a:srgbClr val="797979">
                <a:alpha val="53000"/>
              </a:srgbClr>
            </a:outerShdw>
          </a:effectLst>
        </p:spPr>
        <p:txBody>
          <a:bodyPr rtlCol="0" anchor="ctr"/>
          <a:lstStyle/>
          <a:p>
            <a:pPr algn="ctr" defTabSz="1371600">
              <a:defRPr/>
            </a:pPr>
            <a:endParaRPr lang="en-US" sz="2700" kern="0">
              <a:solidFill>
                <a:srgbClr val="FFFFFF"/>
              </a:solidFill>
              <a:latin typeface="Calibri" panose="020F0502020204030204"/>
            </a:endParaRPr>
          </a:p>
        </p:txBody>
      </p:sp>
      <p:sp>
        <p:nvSpPr>
          <p:cNvPr id="19" name="Arrow: Up 18">
            <a:extLst>
              <a:ext uri="{FF2B5EF4-FFF2-40B4-BE49-F238E27FC236}">
                <a16:creationId xmlns:a16="http://schemas.microsoft.com/office/drawing/2014/main" id="{B6146CE6-BBFD-0E5D-6698-CDEAE319DD32}"/>
              </a:ext>
            </a:extLst>
          </p:cNvPr>
          <p:cNvSpPr/>
          <p:nvPr/>
        </p:nvSpPr>
        <p:spPr>
          <a:xfrm rot="10800000">
            <a:off x="10476755" y="7001345"/>
            <a:ext cx="496046" cy="491757"/>
          </a:xfrm>
          <a:prstGeom prst="upArrow">
            <a:avLst/>
          </a:prstGeom>
          <a:gradFill flip="none" rotWithShape="1">
            <a:gsLst>
              <a:gs pos="0">
                <a:srgbClr val="007FFF">
                  <a:lumMod val="67000"/>
                </a:srgbClr>
              </a:gs>
              <a:gs pos="100000">
                <a:srgbClr val="007FFF">
                  <a:lumMod val="97000"/>
                  <a:lumOff val="3000"/>
                </a:srgbClr>
              </a:gs>
            </a:gsLst>
            <a:lin ang="0" scaled="0"/>
            <a:tileRect/>
          </a:gradFill>
          <a:ln w="12700" cap="flat" cmpd="sng" algn="ctr">
            <a:noFill/>
            <a:prstDash val="solid"/>
            <a:miter lim="800000"/>
          </a:ln>
          <a:effectLst>
            <a:outerShdw blurRad="396291" dist="249018" dir="5400000" sx="73000" sy="73000" algn="ctr" rotWithShape="0">
              <a:srgbClr val="797979">
                <a:alpha val="53000"/>
              </a:srgbClr>
            </a:outerShdw>
          </a:effectLst>
        </p:spPr>
        <p:txBody>
          <a:bodyPr rtlCol="0" anchor="ctr"/>
          <a:lstStyle/>
          <a:p>
            <a:pPr algn="ctr" defTabSz="1371600">
              <a:defRPr/>
            </a:pPr>
            <a:endParaRPr lang="en-US" sz="2700" kern="0">
              <a:solidFill>
                <a:srgbClr val="FFFFFF"/>
              </a:solidFill>
              <a:latin typeface="Calibri" panose="020F0502020204030204"/>
            </a:endParaRPr>
          </a:p>
        </p:txBody>
      </p:sp>
      <p:sp>
        <p:nvSpPr>
          <p:cNvPr id="28" name="Arrow: Up 27">
            <a:extLst>
              <a:ext uri="{FF2B5EF4-FFF2-40B4-BE49-F238E27FC236}">
                <a16:creationId xmlns:a16="http://schemas.microsoft.com/office/drawing/2014/main" id="{6E788936-B367-58FF-175C-103CB1386169}"/>
              </a:ext>
            </a:extLst>
          </p:cNvPr>
          <p:cNvSpPr/>
          <p:nvPr/>
        </p:nvSpPr>
        <p:spPr>
          <a:xfrm rot="10800000">
            <a:off x="10476755" y="8062073"/>
            <a:ext cx="496046" cy="491757"/>
          </a:xfrm>
          <a:prstGeom prst="upArrow">
            <a:avLst/>
          </a:prstGeom>
          <a:gradFill flip="none" rotWithShape="1">
            <a:gsLst>
              <a:gs pos="0">
                <a:srgbClr val="007FFF">
                  <a:lumMod val="67000"/>
                </a:srgbClr>
              </a:gs>
              <a:gs pos="100000">
                <a:srgbClr val="007FFF">
                  <a:lumMod val="97000"/>
                  <a:lumOff val="3000"/>
                </a:srgbClr>
              </a:gs>
            </a:gsLst>
            <a:lin ang="0" scaled="0"/>
            <a:tileRect/>
          </a:gradFill>
          <a:ln w="12700" cap="flat" cmpd="sng" algn="ctr">
            <a:noFill/>
            <a:prstDash val="solid"/>
            <a:miter lim="800000"/>
          </a:ln>
          <a:effectLst>
            <a:outerShdw blurRad="396291" dist="249018" dir="5400000" sx="73000" sy="73000" algn="ctr" rotWithShape="0">
              <a:srgbClr val="797979">
                <a:alpha val="53000"/>
              </a:srgbClr>
            </a:outerShdw>
          </a:effectLst>
        </p:spPr>
        <p:txBody>
          <a:bodyPr rtlCol="0" anchor="ctr"/>
          <a:lstStyle/>
          <a:p>
            <a:pPr algn="ctr" defTabSz="1371600">
              <a:defRPr/>
            </a:pPr>
            <a:endParaRPr lang="en-US" sz="2700" kern="0">
              <a:solidFill>
                <a:srgbClr val="FFFFFF"/>
              </a:solidFill>
              <a:latin typeface="Calibri" panose="020F0502020204030204"/>
            </a:endParaRPr>
          </a:p>
        </p:txBody>
      </p:sp>
    </p:spTree>
    <p:extLst>
      <p:ext uri="{BB962C8B-B14F-4D97-AF65-F5344CB8AC3E}">
        <p14:creationId xmlns:p14="http://schemas.microsoft.com/office/powerpoint/2010/main" val="2143561741"/>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622486" y="764258"/>
            <a:ext cx="95250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Accounts Payable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solidFill>
                  <a:srgbClr val="004AAD"/>
                </a:solidFill>
                <a:latin typeface="Be Vietnam" panose="020B0604020202020204" charset="0"/>
              </a:rPr>
              <a:t>AI tools that help process AP:</a:t>
            </a:r>
          </a:p>
          <a:p>
            <a:pPr marL="0" indent="0">
              <a:buNone/>
            </a:pPr>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Automated workflows</a:t>
            </a:r>
          </a:p>
          <a:p>
            <a:r>
              <a:rPr lang="en-US" sz="3600" dirty="0">
                <a:solidFill>
                  <a:srgbClr val="004AAD"/>
                </a:solidFill>
                <a:latin typeface="Be Vietnam" panose="020B0604020202020204" charset="0"/>
              </a:rPr>
              <a:t>Optical Character Recognition (OCR)</a:t>
            </a:r>
          </a:p>
          <a:p>
            <a:r>
              <a:rPr lang="en-US" sz="3600" dirty="0">
                <a:solidFill>
                  <a:srgbClr val="004AAD"/>
                </a:solidFill>
                <a:latin typeface="Be Vietnam" panose="020B0604020202020204" charset="0"/>
              </a:rPr>
              <a:t>“Reading” and populating data fields from invoices</a:t>
            </a:r>
          </a:p>
          <a:p>
            <a:r>
              <a:rPr lang="en-US" sz="3600" dirty="0">
                <a:solidFill>
                  <a:srgbClr val="004AAD"/>
                </a:solidFill>
                <a:latin typeface="Be Vietnam" panose="020B0604020202020204" charset="0"/>
              </a:rPr>
              <a:t>Data validation for accuracy</a:t>
            </a:r>
          </a:p>
          <a:p>
            <a:r>
              <a:rPr lang="en-US" sz="3600" dirty="0">
                <a:solidFill>
                  <a:srgbClr val="004AAD"/>
                </a:solidFill>
                <a:latin typeface="Be Vietnam" panose="020B0604020202020204" charset="0"/>
              </a:rPr>
              <a:t>Fast processing of large volumes of documents</a:t>
            </a:r>
          </a:p>
          <a:p>
            <a:r>
              <a:rPr lang="en-US" sz="3600" dirty="0">
                <a:solidFill>
                  <a:srgbClr val="004AAD"/>
                </a:solidFill>
                <a:latin typeface="Be Vietnam" panose="020B0604020202020204" charset="0"/>
              </a:rPr>
              <a:t>Full-Service AP processing from invoice to payment</a:t>
            </a:r>
          </a:p>
        </p:txBody>
      </p:sp>
    </p:spTree>
    <p:extLst>
      <p:ext uri="{BB962C8B-B14F-4D97-AF65-F5344CB8AC3E}">
        <p14:creationId xmlns:p14="http://schemas.microsoft.com/office/powerpoint/2010/main" val="22339508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433" y="-56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810000" y="824788"/>
            <a:ext cx="95250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AI Leasing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solidFill>
                  <a:srgbClr val="004AAD"/>
                </a:solidFill>
                <a:latin typeface="Be Vietnam" panose="020B0604020202020204" charset="0"/>
              </a:rPr>
              <a:t>AI will dramatically change your Leasing Process:</a:t>
            </a:r>
          </a:p>
          <a:p>
            <a:pPr marL="0" indent="0">
              <a:buNone/>
            </a:pPr>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Data analysis of marketing</a:t>
            </a:r>
          </a:p>
          <a:p>
            <a:r>
              <a:rPr lang="en-US" sz="3600" dirty="0">
                <a:solidFill>
                  <a:srgbClr val="004AAD"/>
                </a:solidFill>
                <a:latin typeface="Be Vietnam" panose="020B0604020202020204" charset="0"/>
              </a:rPr>
              <a:t>Predictive tools for future behavior</a:t>
            </a:r>
          </a:p>
          <a:p>
            <a:r>
              <a:rPr lang="en-US" sz="3600" dirty="0">
                <a:solidFill>
                  <a:srgbClr val="004AAD"/>
                </a:solidFill>
                <a:latin typeface="Be Vietnam" panose="020B0604020202020204" charset="0"/>
              </a:rPr>
              <a:t>Filter online interest and automate communication, replies, and offers</a:t>
            </a:r>
          </a:p>
          <a:p>
            <a:r>
              <a:rPr lang="en-US" sz="3600" dirty="0">
                <a:solidFill>
                  <a:srgbClr val="004AAD"/>
                </a:solidFill>
                <a:latin typeface="Be Vietnam" panose="020B0604020202020204" charset="0"/>
              </a:rPr>
              <a:t>Screening algorithms</a:t>
            </a:r>
          </a:p>
          <a:p>
            <a:r>
              <a:rPr lang="en-US" sz="3600" dirty="0">
                <a:solidFill>
                  <a:srgbClr val="004AAD"/>
                </a:solidFill>
                <a:latin typeface="Be Vietnam" panose="020B0604020202020204" charset="0"/>
              </a:rPr>
              <a:t>Automated document processing</a:t>
            </a:r>
          </a:p>
        </p:txBody>
      </p:sp>
    </p:spTree>
    <p:extLst>
      <p:ext uri="{BB962C8B-B14F-4D97-AF65-F5344CB8AC3E}">
        <p14:creationId xmlns:p14="http://schemas.microsoft.com/office/powerpoint/2010/main" val="2404405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810000" y="679819"/>
            <a:ext cx="124206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Software Assistants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600" dirty="0">
                <a:solidFill>
                  <a:srgbClr val="004AAD"/>
                </a:solidFill>
                <a:latin typeface="Be Vietnam" panose="020B0604020202020204" charset="0"/>
              </a:rPr>
              <a:t>AI-powered agent integrated in PM software to help users to:</a:t>
            </a:r>
          </a:p>
          <a:p>
            <a:pPr marL="0" indent="0">
              <a:buNone/>
            </a:pPr>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Reminders and task tracking</a:t>
            </a:r>
          </a:p>
          <a:p>
            <a:r>
              <a:rPr lang="en-US" sz="3600" dirty="0">
                <a:solidFill>
                  <a:srgbClr val="004AAD"/>
                </a:solidFill>
                <a:latin typeface="Be Vietnam" panose="020B0604020202020204" charset="0"/>
              </a:rPr>
              <a:t>Type questions for AI software help</a:t>
            </a:r>
          </a:p>
          <a:p>
            <a:r>
              <a:rPr lang="en-US" sz="3600" dirty="0">
                <a:solidFill>
                  <a:srgbClr val="004AAD"/>
                </a:solidFill>
                <a:latin typeface="Be Vietnam" panose="020B0604020202020204" charset="0"/>
              </a:rPr>
              <a:t>Enhance overall work experience</a:t>
            </a:r>
          </a:p>
          <a:p>
            <a:r>
              <a:rPr lang="en-US" sz="3600" dirty="0">
                <a:solidFill>
                  <a:srgbClr val="004AAD"/>
                </a:solidFill>
                <a:latin typeface="Be Vietnam" panose="020B0604020202020204" charset="0"/>
              </a:rPr>
              <a:t>Interactive Learning Machine Systems (LMS)</a:t>
            </a:r>
          </a:p>
        </p:txBody>
      </p:sp>
    </p:spTree>
    <p:extLst>
      <p:ext uri="{BB962C8B-B14F-4D97-AF65-F5344CB8AC3E}">
        <p14:creationId xmlns:p14="http://schemas.microsoft.com/office/powerpoint/2010/main" val="37205415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886200" y="835013"/>
            <a:ext cx="95250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AI Maintenance</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Predictive equipment failures</a:t>
            </a:r>
          </a:p>
          <a:p>
            <a:r>
              <a:rPr lang="en-US" sz="3600" dirty="0">
                <a:solidFill>
                  <a:srgbClr val="004AAD"/>
                </a:solidFill>
                <a:latin typeface="Be Vietnam" panose="020B0604020202020204" charset="0"/>
              </a:rPr>
              <a:t>Detect faults with HVAC and Water systems</a:t>
            </a:r>
          </a:p>
          <a:p>
            <a:r>
              <a:rPr lang="en-US" sz="3600" dirty="0">
                <a:solidFill>
                  <a:srgbClr val="004AAD"/>
                </a:solidFill>
                <a:latin typeface="Be Vietnam" panose="020B0604020202020204" charset="0"/>
              </a:rPr>
              <a:t>Automated work orders</a:t>
            </a:r>
          </a:p>
          <a:p>
            <a:r>
              <a:rPr lang="en-US" sz="3600" dirty="0">
                <a:solidFill>
                  <a:srgbClr val="004AAD"/>
                </a:solidFill>
                <a:latin typeface="Be Vietnam" panose="020B0604020202020204" charset="0"/>
              </a:rPr>
              <a:t>Cost-optimized maintenance budgets</a:t>
            </a:r>
          </a:p>
        </p:txBody>
      </p:sp>
    </p:spTree>
    <p:extLst>
      <p:ext uri="{BB962C8B-B14F-4D97-AF65-F5344CB8AC3E}">
        <p14:creationId xmlns:p14="http://schemas.microsoft.com/office/powerpoint/2010/main" val="32864383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657600" y="679819"/>
            <a:ext cx="125730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AI Affordable Housing</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84204" y="2020219"/>
            <a:ext cx="127835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Slower adoption of some AI features compared to market rate</a:t>
            </a:r>
          </a:p>
          <a:p>
            <a:r>
              <a:rPr lang="en-US" sz="3600" dirty="0">
                <a:solidFill>
                  <a:srgbClr val="004AAD"/>
                </a:solidFill>
                <a:latin typeface="Be Vietnam" panose="020B0604020202020204" charset="0"/>
              </a:rPr>
              <a:t>Availability of reliable internet especially in rural communities</a:t>
            </a:r>
          </a:p>
          <a:p>
            <a:r>
              <a:rPr lang="en-US" sz="3600" dirty="0">
                <a:solidFill>
                  <a:srgbClr val="004AAD"/>
                </a:solidFill>
                <a:latin typeface="Be Vietnam" panose="020B0604020202020204" charset="0"/>
              </a:rPr>
              <a:t>AH residents and applicants may need more human interaction</a:t>
            </a:r>
          </a:p>
          <a:p>
            <a:r>
              <a:rPr lang="en-US" sz="3600" dirty="0">
                <a:solidFill>
                  <a:srgbClr val="004AAD"/>
                </a:solidFill>
                <a:latin typeface="Be Vietnam" panose="020B0604020202020204" charset="0"/>
              </a:rPr>
              <a:t>Potential to reduce Operating costs</a:t>
            </a:r>
          </a:p>
          <a:p>
            <a:r>
              <a:rPr lang="en-US" sz="3600" dirty="0">
                <a:solidFill>
                  <a:srgbClr val="004AAD"/>
                </a:solidFill>
                <a:latin typeface="Be Vietnam" panose="020B0604020202020204" charset="0"/>
              </a:rPr>
              <a:t>Concerns on Fair Housing, policy, and socially reasonable goals</a:t>
            </a:r>
          </a:p>
        </p:txBody>
      </p:sp>
    </p:spTree>
    <p:extLst>
      <p:ext uri="{BB962C8B-B14F-4D97-AF65-F5344CB8AC3E}">
        <p14:creationId xmlns:p14="http://schemas.microsoft.com/office/powerpoint/2010/main" val="38094226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447082" y="679819"/>
            <a:ext cx="12783518"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Future of AI</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27835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rgbClr val="004AAD"/>
                </a:solidFill>
                <a:latin typeface="Be Vietnam" panose="020B0604020202020204" charset="0"/>
              </a:rPr>
              <a:t>Theory of Mind – systems aim to understand emotions and beliefs allowing for more natural interactions with humans.</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Self Awareness or Singularity – when Man and Machine Merge. American computer scientist, Ray Kurzweil, estimates it to happen before 2030 and achieved once technology is capable of 1 trillion per second.</a:t>
            </a:r>
          </a:p>
        </p:txBody>
      </p:sp>
    </p:spTree>
    <p:extLst>
      <p:ext uri="{BB962C8B-B14F-4D97-AF65-F5344CB8AC3E}">
        <p14:creationId xmlns:p14="http://schemas.microsoft.com/office/powerpoint/2010/main" val="3629420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5" name="TextBox 5"/>
          <p:cNvSpPr txBox="1"/>
          <p:nvPr/>
        </p:nvSpPr>
        <p:spPr>
          <a:xfrm>
            <a:off x="3066082" y="679819"/>
            <a:ext cx="13164518" cy="1000274"/>
          </a:xfrm>
          <a:prstGeom prst="rect">
            <a:avLst/>
          </a:prstGeom>
        </p:spPr>
        <p:txBody>
          <a:bodyPr wrap="square" lIns="0" tIns="0" rIns="0" bIns="0" rtlCol="0" anchor="t">
            <a:spAutoFit/>
          </a:bodyPr>
          <a:lstStyle/>
          <a:p>
            <a:pPr marL="0" lvl="0" indent="0" algn="l">
              <a:lnSpc>
                <a:spcPts val="7783"/>
              </a:lnSpc>
              <a:spcBef>
                <a:spcPct val="0"/>
              </a:spcBef>
            </a:pPr>
            <a:r>
              <a:rPr lang="en-US" sz="7556" b="1" u="none" strike="noStrike" dirty="0">
                <a:solidFill>
                  <a:srgbClr val="004AAD"/>
                </a:solidFill>
                <a:latin typeface="Eras Bold ITC" panose="020B0907030504020204" pitchFamily="34" charset="0"/>
                <a:ea typeface="File"/>
                <a:cs typeface="File"/>
                <a:sym typeface="File"/>
              </a:rPr>
              <a:t>Summary</a:t>
            </a: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27835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rgbClr val="004AAD"/>
                </a:solidFill>
                <a:latin typeface="Be Vietnam" panose="020B0604020202020204" charset="0"/>
              </a:rPr>
              <a:t>AI has been around since the 1950s but is exploding today.</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Will AI replace jobs in our industry?</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New AI tools are expanding and changing QUICKLY. Who in your business is keeping up to date? Are you?</a:t>
            </a:r>
          </a:p>
          <a:p>
            <a:pPr marL="0" indent="0">
              <a:buNone/>
            </a:pPr>
            <a:endParaRPr lang="en-US" sz="3600" dirty="0">
              <a:solidFill>
                <a:srgbClr val="004AAD"/>
              </a:solidFill>
              <a:latin typeface="Be Vietnam" panose="020B0604020202020204" charset="0"/>
            </a:endParaRPr>
          </a:p>
        </p:txBody>
      </p:sp>
    </p:spTree>
    <p:extLst>
      <p:ext uri="{BB962C8B-B14F-4D97-AF65-F5344CB8AC3E}">
        <p14:creationId xmlns:p14="http://schemas.microsoft.com/office/powerpoint/2010/main" val="72312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3"/>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dirty="0"/>
              <a:t>ITEX History with Ai</a:t>
            </a:r>
            <a:endParaRPr sz="5600" dirty="0"/>
          </a:p>
        </p:txBody>
      </p:sp>
      <p:graphicFrame>
        <p:nvGraphicFramePr>
          <p:cNvPr id="2" name="Table 1">
            <a:extLst>
              <a:ext uri="{FF2B5EF4-FFF2-40B4-BE49-F238E27FC236}">
                <a16:creationId xmlns:a16="http://schemas.microsoft.com/office/drawing/2014/main" id="{74F4C700-8703-427D-7930-3A93352F1580}"/>
              </a:ext>
            </a:extLst>
          </p:cNvPr>
          <p:cNvGraphicFramePr>
            <a:graphicFrameLocks noGrp="1"/>
          </p:cNvGraphicFramePr>
          <p:nvPr/>
        </p:nvGraphicFramePr>
        <p:xfrm>
          <a:off x="685800" y="1846730"/>
          <a:ext cx="17602200" cy="4123764"/>
        </p:xfrm>
        <a:graphic>
          <a:graphicData uri="http://schemas.openxmlformats.org/drawingml/2006/table">
            <a:tbl>
              <a:tblPr firstRow="1" firstCol="1" bandRow="1">
                <a:tableStyleId>{5C22544A-7EE6-4342-B048-85BDC9FD1C3A}</a:tableStyleId>
              </a:tblPr>
              <a:tblGrid>
                <a:gridCol w="17602200">
                  <a:extLst>
                    <a:ext uri="{9D8B030D-6E8A-4147-A177-3AD203B41FA5}">
                      <a16:colId xmlns:a16="http://schemas.microsoft.com/office/drawing/2014/main" val="1212877275"/>
                    </a:ext>
                  </a:extLst>
                </a:gridCol>
              </a:tblGrid>
              <a:tr h="4123764">
                <a:tc>
                  <a:txBody>
                    <a:bodyPr/>
                    <a:lstStyle/>
                    <a:p>
                      <a:pPr marL="0" marR="0">
                        <a:spcBef>
                          <a:spcPts val="0"/>
                        </a:spcBef>
                        <a:spcAft>
                          <a:spcPts val="0"/>
                        </a:spcAft>
                      </a:pPr>
                      <a:r>
                        <a:rPr lang="en-US" sz="5600" kern="100" dirty="0">
                          <a:effectLst/>
                        </a:rPr>
                        <a:t>John Gonzalez - COS</a:t>
                      </a:r>
                    </a:p>
                    <a:p>
                      <a:pPr marL="0" marR="0">
                        <a:spcBef>
                          <a:spcPts val="0"/>
                        </a:spcBef>
                        <a:spcAft>
                          <a:spcPts val="0"/>
                        </a:spcAft>
                      </a:pPr>
                      <a:r>
                        <a:rPr lang="en-US" sz="5600" kern="100" dirty="0">
                          <a:effectLst/>
                        </a:rPr>
                        <a:t>ITEX | SVP, Head of Operations + CX</a:t>
                      </a:r>
                    </a:p>
                    <a:p>
                      <a:pPr marL="0" marR="0">
                        <a:spcBef>
                          <a:spcPts val="0"/>
                        </a:spcBef>
                        <a:spcAft>
                          <a:spcPts val="0"/>
                        </a:spcAft>
                      </a:pPr>
                      <a:r>
                        <a:rPr lang="en-US" sz="5600" kern="100" dirty="0">
                          <a:effectLst/>
                        </a:rPr>
                        <a:t>D: ‪(713) 635-9811 </a:t>
                      </a:r>
                    </a:p>
                    <a:p>
                      <a:pPr marL="0" marR="0">
                        <a:spcBef>
                          <a:spcPts val="0"/>
                        </a:spcBef>
                        <a:spcAft>
                          <a:spcPts val="0"/>
                        </a:spcAft>
                      </a:pPr>
                      <a:r>
                        <a:rPr lang="en-US" sz="5600" kern="100" dirty="0">
                          <a:effectLst/>
                        </a:rPr>
                        <a:t>9 Greenway Plaza, Suite 1250, Houston, TX 77046</a:t>
                      </a:r>
                    </a:p>
                  </a:txBody>
                  <a:tcPr marL="127000" marR="127000" marT="127000" marB="127000" anchor="ctr"/>
                </a:tc>
                <a:extLst>
                  <a:ext uri="{0D108BD9-81ED-4DB2-BD59-A6C34878D82A}">
                    <a16:rowId xmlns:a16="http://schemas.microsoft.com/office/drawing/2014/main" val="1617486569"/>
                  </a:ext>
                </a:extLst>
              </a:tr>
            </a:tbl>
          </a:graphicData>
        </a:graphic>
      </p:graphicFrame>
      <p:pic>
        <p:nvPicPr>
          <p:cNvPr id="3" name="Picture 1">
            <a:extLst>
              <a:ext uri="{FF2B5EF4-FFF2-40B4-BE49-F238E27FC236}">
                <a16:creationId xmlns:a16="http://schemas.microsoft.com/office/drawing/2014/main" id="{0D156858-8A38-6E21-64C1-CAD11B19E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1" y="6142277"/>
            <a:ext cx="8658850" cy="17914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17DCFE5-3B91-BE0F-A5DF-79D6CA7C3B8A}"/>
              </a:ext>
            </a:extLst>
          </p:cNvPr>
          <p:cNvPicPr>
            <a:picLocks noChangeAspect="1"/>
          </p:cNvPicPr>
          <p:nvPr/>
        </p:nvPicPr>
        <p:blipFill>
          <a:blip r:embed="rId4"/>
          <a:stretch>
            <a:fillRect/>
          </a:stretch>
        </p:blipFill>
        <p:spPr>
          <a:xfrm>
            <a:off x="897527" y="6299407"/>
            <a:ext cx="7601014" cy="1752006"/>
          </a:xfrm>
          <a:prstGeom prst="rect">
            <a:avLst/>
          </a:prstGeom>
        </p:spPr>
      </p:pic>
    </p:spTree>
    <p:extLst>
      <p:ext uri="{BB962C8B-B14F-4D97-AF65-F5344CB8AC3E}">
        <p14:creationId xmlns:p14="http://schemas.microsoft.com/office/powerpoint/2010/main" val="3327672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9F577693-0677-B893-597E-E165E8E4638F}"/>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3" name="Title 2">
            <a:extLst>
              <a:ext uri="{FF2B5EF4-FFF2-40B4-BE49-F238E27FC236}">
                <a16:creationId xmlns:a16="http://schemas.microsoft.com/office/drawing/2014/main" id="{03806EF2-4FBE-7060-467F-9CD521778990}"/>
              </a:ext>
            </a:extLst>
          </p:cNvPr>
          <p:cNvSpPr>
            <a:spLocks noGrp="1"/>
          </p:cNvSpPr>
          <p:nvPr>
            <p:ph type="title"/>
          </p:nvPr>
        </p:nvSpPr>
        <p:spPr>
          <a:xfrm>
            <a:off x="4114800" y="571500"/>
            <a:ext cx="9226296" cy="1988345"/>
          </a:xfrm>
        </p:spPr>
        <p:txBody>
          <a:bodyPr>
            <a:normAutofit/>
          </a:bodyPr>
          <a:lstStyle/>
          <a:p>
            <a:pPr marL="0" lvl="0" indent="0">
              <a:lnSpc>
                <a:spcPts val="7783"/>
              </a:lnSpc>
              <a:spcBef>
                <a:spcPct val="0"/>
              </a:spcBef>
            </a:pPr>
            <a:r>
              <a:rPr lang="en-US" sz="7560" b="1" dirty="0">
                <a:solidFill>
                  <a:srgbClr val="004AAD"/>
                </a:solidFill>
                <a:latin typeface="Eras Bold ITC" panose="020B0907030504020204" pitchFamily="34" charset="0"/>
                <a:ea typeface="File"/>
                <a:cs typeface="File"/>
                <a:sym typeface="File"/>
              </a:rPr>
              <a:t>Agenda</a:t>
            </a:r>
            <a:endParaRPr lang="en-US" sz="7560" b="1" u="none" strike="noStrike" dirty="0">
              <a:solidFill>
                <a:srgbClr val="004AAD"/>
              </a:solidFill>
              <a:latin typeface="Eras Bold ITC" panose="020B0907030504020204" pitchFamily="34" charset="0"/>
              <a:ea typeface="File"/>
              <a:cs typeface="File"/>
              <a:sym typeface="File"/>
            </a:endParaRPr>
          </a:p>
        </p:txBody>
      </p:sp>
      <p:sp>
        <p:nvSpPr>
          <p:cNvPr id="6" name="Content Placeholder 5">
            <a:extLst>
              <a:ext uri="{FF2B5EF4-FFF2-40B4-BE49-F238E27FC236}">
                <a16:creationId xmlns:a16="http://schemas.microsoft.com/office/drawing/2014/main" id="{8C3D214D-B872-C2AF-FA7F-4DE061E61ABC}"/>
              </a:ext>
            </a:extLst>
          </p:cNvPr>
          <p:cNvSpPr>
            <a:spLocks noGrp="1"/>
          </p:cNvSpPr>
          <p:nvPr>
            <p:ph idx="1"/>
          </p:nvPr>
        </p:nvSpPr>
        <p:spPr>
          <a:xfrm>
            <a:off x="1981200" y="3161484"/>
            <a:ext cx="12573000" cy="4525963"/>
          </a:xfrm>
        </p:spPr>
        <p:txBody>
          <a:bodyPr>
            <a:normAutofit/>
          </a:bodyPr>
          <a:lstStyle/>
          <a:p>
            <a:r>
              <a:rPr lang="en-US" sz="4400" dirty="0">
                <a:solidFill>
                  <a:srgbClr val="004AAD"/>
                </a:solidFill>
                <a:latin typeface="Be Vietnam" panose="020B0604020202020204" charset="0"/>
              </a:rPr>
              <a:t>What is AI/Artificial Intelligence?</a:t>
            </a:r>
          </a:p>
          <a:p>
            <a:r>
              <a:rPr lang="en-US" sz="4400" dirty="0">
                <a:solidFill>
                  <a:srgbClr val="004AAD"/>
                </a:solidFill>
                <a:latin typeface="Be Vietnam" panose="020B0604020202020204" charset="0"/>
              </a:rPr>
              <a:t>History of AI for Business</a:t>
            </a:r>
          </a:p>
          <a:p>
            <a:r>
              <a:rPr lang="en-US" sz="4400" dirty="0">
                <a:solidFill>
                  <a:srgbClr val="004AAD"/>
                </a:solidFill>
                <a:latin typeface="Be Vietnam" panose="020B0604020202020204" charset="0"/>
              </a:rPr>
              <a:t>AI Tools Available Today</a:t>
            </a:r>
          </a:p>
          <a:p>
            <a:r>
              <a:rPr lang="en-US" sz="4400" dirty="0">
                <a:solidFill>
                  <a:srgbClr val="004AAD"/>
                </a:solidFill>
                <a:latin typeface="Be Vietnam" panose="020B0604020202020204" charset="0"/>
              </a:rPr>
              <a:t>AI in our Industry</a:t>
            </a:r>
          </a:p>
        </p:txBody>
      </p:sp>
    </p:spTree>
    <p:extLst>
      <p:ext uri="{BB962C8B-B14F-4D97-AF65-F5344CB8AC3E}">
        <p14:creationId xmlns:p14="http://schemas.microsoft.com/office/powerpoint/2010/main" val="31682181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3">
          <a:extLst>
            <a:ext uri="{FF2B5EF4-FFF2-40B4-BE49-F238E27FC236}">
              <a16:creationId xmlns:a16="http://schemas.microsoft.com/office/drawing/2014/main" id="{32A850C5-2578-5B13-D2A6-7B178C9C7E60}"/>
            </a:ext>
          </a:extLst>
        </p:cNvPr>
        <p:cNvGrpSpPr/>
        <p:nvPr/>
      </p:nvGrpSpPr>
      <p:grpSpPr>
        <a:xfrm>
          <a:off x="0" y="0"/>
          <a:ext cx="0" cy="0"/>
          <a:chOff x="0" y="0"/>
          <a:chExt cx="0" cy="0"/>
        </a:xfrm>
      </p:grpSpPr>
      <p:sp>
        <p:nvSpPr>
          <p:cNvPr id="224" name="Google Shape;224;p33">
            <a:extLst>
              <a:ext uri="{FF2B5EF4-FFF2-40B4-BE49-F238E27FC236}">
                <a16:creationId xmlns:a16="http://schemas.microsoft.com/office/drawing/2014/main" id="{1B34E90C-FC64-2898-CC85-F3CF72A2F674}"/>
              </a:ext>
            </a:extLst>
          </p:cNvPr>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dirty="0"/>
              <a:t>ITEX History with AI</a:t>
            </a:r>
            <a:endParaRPr sz="5600" dirty="0"/>
          </a:p>
        </p:txBody>
      </p:sp>
      <p:sp>
        <p:nvSpPr>
          <p:cNvPr id="226" name="Google Shape;226;p33">
            <a:extLst>
              <a:ext uri="{FF2B5EF4-FFF2-40B4-BE49-F238E27FC236}">
                <a16:creationId xmlns:a16="http://schemas.microsoft.com/office/drawing/2014/main" id="{12155BE6-E960-21A9-CEF3-A6540D7DB78D}"/>
              </a:ext>
            </a:extLst>
          </p:cNvPr>
          <p:cNvSpPr txBox="1"/>
          <p:nvPr/>
        </p:nvSpPr>
        <p:spPr>
          <a:xfrm>
            <a:off x="1222150" y="1900350"/>
            <a:ext cx="95646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dirty="0">
                <a:solidFill>
                  <a:srgbClr val="1C4587"/>
                </a:solidFill>
                <a:latin typeface="Proxima Nova"/>
                <a:ea typeface="Proxima Nova"/>
                <a:cs typeface="Proxima Nova"/>
                <a:sym typeface="Proxima Nova"/>
              </a:rPr>
              <a:t>May 2023 </a:t>
            </a:r>
            <a:endParaRPr sz="5600" dirty="0">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2400" dirty="0">
              <a:solidFill>
                <a:srgbClr val="1C4587"/>
              </a:solidFill>
              <a:latin typeface="Proxima Nova"/>
              <a:ea typeface="Proxima Nova"/>
              <a:cs typeface="Proxima Nova"/>
              <a:sym typeface="Proxima Nova"/>
            </a:endParaRPr>
          </a:p>
          <a:p>
            <a:pPr marL="914400" lvl="0" indent="-609600" algn="l" rtl="0">
              <a:spcBef>
                <a:spcPts val="0"/>
              </a:spcBef>
              <a:spcAft>
                <a:spcPts val="0"/>
              </a:spcAft>
              <a:buClr>
                <a:srgbClr val="1C4587"/>
              </a:buClr>
              <a:buSzPts val="1200"/>
              <a:buFont typeface="Proxima Nova"/>
              <a:buChar char="●"/>
            </a:pPr>
            <a:r>
              <a:rPr lang="en" sz="2400" dirty="0">
                <a:solidFill>
                  <a:srgbClr val="1C4587"/>
                </a:solidFill>
                <a:latin typeface="Proxima Nova"/>
                <a:ea typeface="Proxima Nova"/>
                <a:cs typeface="Proxima Nova"/>
                <a:sym typeface="Proxima Nova"/>
              </a:rPr>
              <a:t>First AI Initiative: ITEX began exploring the use of Retrieval-Augmented Generation (RAG) chatbots in compliance and tenant interactions.</a:t>
            </a:r>
            <a:endParaRPr sz="2400" dirty="0">
              <a:solidFill>
                <a:srgbClr val="1C4587"/>
              </a:solidFill>
              <a:latin typeface="Proxima Nova"/>
              <a:ea typeface="Proxima Nova"/>
              <a:cs typeface="Proxima Nova"/>
              <a:sym typeface="Proxima Nova"/>
            </a:endParaRPr>
          </a:p>
          <a:p>
            <a:pPr marL="914400" lvl="0" indent="-609600" algn="l" rtl="0">
              <a:spcBef>
                <a:spcPts val="0"/>
              </a:spcBef>
              <a:spcAft>
                <a:spcPts val="0"/>
              </a:spcAft>
              <a:buClr>
                <a:srgbClr val="1C4587"/>
              </a:buClr>
              <a:buSzPts val="1200"/>
              <a:buFont typeface="Proxima Nova"/>
              <a:buChar char="●"/>
            </a:pPr>
            <a:r>
              <a:rPr lang="en" sz="2400" dirty="0">
                <a:solidFill>
                  <a:srgbClr val="1C4587"/>
                </a:solidFill>
                <a:latin typeface="Proxima Nova"/>
                <a:ea typeface="Proxima Nova"/>
                <a:cs typeface="Proxima Nova"/>
                <a:sym typeface="Proxima Nova"/>
              </a:rPr>
              <a:t>Goal: Enhance operational efficiency by embedding public compliance rules and proprietary training data.</a:t>
            </a:r>
            <a:endParaRPr sz="2400" dirty="0">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2400" dirty="0">
              <a:solidFill>
                <a:srgbClr val="1C4587"/>
              </a:solidFill>
              <a:latin typeface="Proxima Nova"/>
              <a:ea typeface="Proxima Nova"/>
              <a:cs typeface="Proxima Nova"/>
              <a:sym typeface="Proxima Nova"/>
            </a:endParaRPr>
          </a:p>
          <a:p>
            <a:pPr marL="0" lvl="0" indent="0" algn="l" rtl="0">
              <a:spcBef>
                <a:spcPts val="0"/>
              </a:spcBef>
              <a:spcAft>
                <a:spcPts val="0"/>
              </a:spcAft>
              <a:buNone/>
            </a:pPr>
            <a:r>
              <a:rPr lang="en" sz="2400" b="1" dirty="0">
                <a:solidFill>
                  <a:srgbClr val="1C4587"/>
                </a:solidFill>
                <a:latin typeface="Proxima Nova"/>
                <a:ea typeface="Proxima Nova"/>
                <a:cs typeface="Proxima Nova"/>
                <a:sym typeface="Proxima Nova"/>
              </a:rPr>
              <a:t>Why We Adopted RAG Chatbots:</a:t>
            </a:r>
            <a:endParaRPr sz="2400" b="1" dirty="0">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2400" dirty="0">
              <a:solidFill>
                <a:srgbClr val="1C4587"/>
              </a:solidFill>
              <a:latin typeface="Proxima Nova"/>
              <a:ea typeface="Proxima Nova"/>
              <a:cs typeface="Proxima Nova"/>
              <a:sym typeface="Proxima Nova"/>
            </a:endParaRPr>
          </a:p>
          <a:p>
            <a:pPr marL="914400" lvl="0" indent="-609600" algn="l" rtl="0">
              <a:spcBef>
                <a:spcPts val="0"/>
              </a:spcBef>
              <a:spcAft>
                <a:spcPts val="0"/>
              </a:spcAft>
              <a:buClr>
                <a:srgbClr val="1C4587"/>
              </a:buClr>
              <a:buSzPts val="1200"/>
              <a:buFont typeface="Proxima Nova"/>
              <a:buChar char="●"/>
            </a:pPr>
            <a:r>
              <a:rPr lang="en" sz="2400" dirty="0">
                <a:solidFill>
                  <a:srgbClr val="1C4587"/>
                </a:solidFill>
                <a:latin typeface="Proxima Nova"/>
                <a:ea typeface="Proxima Nova"/>
                <a:cs typeface="Proxima Nova"/>
                <a:sym typeface="Proxima Nova"/>
              </a:rPr>
              <a:t>Staff Knowledge Gaps: Ensured quick access to program expertise, especially for complex compliance issues.</a:t>
            </a:r>
            <a:endParaRPr sz="2400" dirty="0">
              <a:solidFill>
                <a:srgbClr val="1C4587"/>
              </a:solidFill>
              <a:latin typeface="Proxima Nova"/>
              <a:ea typeface="Proxima Nova"/>
              <a:cs typeface="Proxima Nova"/>
              <a:sym typeface="Proxima Nova"/>
            </a:endParaRPr>
          </a:p>
          <a:p>
            <a:pPr marL="914400" lvl="0" indent="-609600" algn="l" rtl="0">
              <a:spcBef>
                <a:spcPts val="0"/>
              </a:spcBef>
              <a:spcAft>
                <a:spcPts val="0"/>
              </a:spcAft>
              <a:buClr>
                <a:srgbClr val="1C4587"/>
              </a:buClr>
              <a:buSzPts val="1200"/>
              <a:buFont typeface="Proxima Nova"/>
              <a:buChar char="●"/>
            </a:pPr>
            <a:r>
              <a:rPr lang="en" sz="2400" dirty="0">
                <a:solidFill>
                  <a:srgbClr val="1C4587"/>
                </a:solidFill>
                <a:latin typeface="Proxima Nova"/>
                <a:ea typeface="Proxima Nova"/>
                <a:cs typeface="Proxima Nova"/>
                <a:sym typeface="Proxima Nova"/>
              </a:rPr>
              <a:t>24/7 Availability: Allowed all staff to access a 'compliance expert' instantly.</a:t>
            </a:r>
            <a:endParaRPr lang="en-US" sz="2400" dirty="0">
              <a:solidFill>
                <a:srgbClr val="1C4587"/>
              </a:solidFill>
              <a:latin typeface="Proxima Nova"/>
              <a:ea typeface="Proxima Nova"/>
              <a:cs typeface="Proxima Nova"/>
              <a:sym typeface="Proxima Nova"/>
            </a:endParaRPr>
          </a:p>
          <a:p>
            <a:pPr marL="914400" lvl="0" indent="-609600" algn="l" rtl="0">
              <a:spcBef>
                <a:spcPts val="0"/>
              </a:spcBef>
              <a:spcAft>
                <a:spcPts val="0"/>
              </a:spcAft>
              <a:buClr>
                <a:srgbClr val="1C4587"/>
              </a:buClr>
              <a:buSzPts val="1200"/>
              <a:buFont typeface="Proxima Nova"/>
              <a:buChar char="●"/>
            </a:pPr>
            <a:r>
              <a:rPr lang="en-US" sz="2400" dirty="0">
                <a:solidFill>
                  <a:srgbClr val="1C4587"/>
                </a:solidFill>
                <a:latin typeface="Proxima Nova"/>
                <a:ea typeface="Proxima Nova"/>
                <a:cs typeface="Proxima Nova"/>
                <a:sym typeface="Proxima Nova"/>
              </a:rPr>
              <a:t>Identify Weaknesses: Improved internal insight by identifying areas needing better support or training.</a:t>
            </a:r>
          </a:p>
        </p:txBody>
      </p:sp>
      <p:sp>
        <p:nvSpPr>
          <p:cNvPr id="4" name="Rectangle 2">
            <a:extLst>
              <a:ext uri="{FF2B5EF4-FFF2-40B4-BE49-F238E27FC236}">
                <a16:creationId xmlns:a16="http://schemas.microsoft.com/office/drawing/2014/main" id="{3DF1AE78-B06E-80BD-B5DD-46C810E1D9B0}"/>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endParaRPr lang="en-US" sz="5600"/>
          </a:p>
        </p:txBody>
      </p:sp>
      <p:sp>
        <p:nvSpPr>
          <p:cNvPr id="5" name="Rectangle 3">
            <a:extLst>
              <a:ext uri="{FF2B5EF4-FFF2-40B4-BE49-F238E27FC236}">
                <a16:creationId xmlns:a16="http://schemas.microsoft.com/office/drawing/2014/main" id="{59BEBF39-E0B0-7F7C-C5DB-4CAF124BD979}"/>
              </a:ext>
            </a:extLst>
          </p:cNvPr>
          <p:cNvSpPr>
            <a:spLocks noChangeArrowheads="1"/>
          </p:cNvSpPr>
          <p:nvPr/>
        </p:nvSpPr>
        <p:spPr bwMode="auto">
          <a:xfrm>
            <a:off x="304800" y="3048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endParaRPr lang="en-US" sz="5600"/>
          </a:p>
        </p:txBody>
      </p:sp>
      <p:pic>
        <p:nvPicPr>
          <p:cNvPr id="7" name="Picture 6" descr="A light in a tunnel&#10;&#10;Description automatically generated">
            <a:extLst>
              <a:ext uri="{FF2B5EF4-FFF2-40B4-BE49-F238E27FC236}">
                <a16:creationId xmlns:a16="http://schemas.microsoft.com/office/drawing/2014/main" id="{27F443CC-6247-017F-1939-2AFED7B6F434}"/>
              </a:ext>
            </a:extLst>
          </p:cNvPr>
          <p:cNvPicPr>
            <a:picLocks noChangeAspect="1"/>
          </p:cNvPicPr>
          <p:nvPr/>
        </p:nvPicPr>
        <p:blipFill>
          <a:blip r:embed="rId3"/>
          <a:srcRect r="56667"/>
          <a:stretch/>
        </p:blipFill>
        <p:spPr>
          <a:xfrm>
            <a:off x="10578352" y="274950"/>
            <a:ext cx="7709648" cy="10287000"/>
          </a:xfrm>
          <a:prstGeom prst="rect">
            <a:avLst/>
          </a:prstGeom>
        </p:spPr>
      </p:pic>
    </p:spTree>
    <p:extLst>
      <p:ext uri="{BB962C8B-B14F-4D97-AF65-F5344CB8AC3E}">
        <p14:creationId xmlns:p14="http://schemas.microsoft.com/office/powerpoint/2010/main" val="231711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4"/>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Exploring RAG Chatbots</a:t>
            </a:r>
            <a:endParaRPr sz="5600"/>
          </a:p>
        </p:txBody>
      </p:sp>
      <p:sp>
        <p:nvSpPr>
          <p:cNvPr id="234" name="Google Shape;234;p34"/>
          <p:cNvSpPr txBox="1"/>
          <p:nvPr/>
        </p:nvSpPr>
        <p:spPr>
          <a:xfrm>
            <a:off x="1222150" y="1900350"/>
            <a:ext cx="95646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Combines Two Technologies:</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Retrieval: The chatbot pulls in relevant information from databases, documents, or policies when asked a question.</a:t>
            </a:r>
            <a:endParaRPr sz="2400">
              <a:solidFill>
                <a:schemeClr val="dk1"/>
              </a:solidFill>
              <a:latin typeface="Proxima Nova"/>
              <a:ea typeface="Proxima Nova"/>
              <a:cs typeface="Proxima Nova"/>
              <a:sym typeface="Proxima Nova"/>
            </a:endParaRPr>
          </a:p>
          <a:p>
            <a:pPr marL="1828800" lvl="1" indent="-609600" algn="l" rtl="0">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HUD 4350.3</a:t>
            </a:r>
            <a:endParaRPr sz="2400">
              <a:solidFill>
                <a:schemeClr val="dk1"/>
              </a:solidFill>
              <a:latin typeface="Proxima Nova"/>
              <a:ea typeface="Proxima Nova"/>
              <a:cs typeface="Proxima Nova"/>
              <a:sym typeface="Proxima Nova"/>
            </a:endParaRPr>
          </a:p>
          <a:p>
            <a:pPr marL="1828800" lvl="1" indent="-609600" algn="l" rtl="0">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Policies &amp; Training from ITEX</a:t>
            </a:r>
            <a:endParaRPr sz="2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2400">
              <a:solidFill>
                <a:schemeClr val="dk1"/>
              </a:solidFill>
              <a:latin typeface="Proxima Nova"/>
              <a:ea typeface="Proxima Nova"/>
              <a:cs typeface="Proxima Nova"/>
              <a:sym typeface="Proxima Nova"/>
            </a:endParaRPr>
          </a:p>
          <a:p>
            <a:pPr marL="914400" lvl="0" indent="-609600" algn="l" rtl="0">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Generation: It then uses that information to generate a customized, human-like response in real-time.</a:t>
            </a:r>
            <a:endParaRPr sz="2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2400">
              <a:solidFill>
                <a:srgbClr val="1C4587"/>
              </a:solidFill>
              <a:latin typeface="Proxima Nova"/>
              <a:ea typeface="Proxima Nova"/>
              <a:cs typeface="Proxima Nova"/>
              <a:sym typeface="Proxima Nova"/>
            </a:endParaRPr>
          </a:p>
        </p:txBody>
      </p:sp>
      <p:pic>
        <p:nvPicPr>
          <p:cNvPr id="235" name="Google Shape;235;p34"/>
          <p:cNvPicPr preferRelativeResize="0"/>
          <p:nvPr/>
        </p:nvPicPr>
        <p:blipFill>
          <a:blip r:embed="rId3">
            <a:alphaModFix/>
          </a:blip>
          <a:stretch>
            <a:fillRect/>
          </a:stretch>
        </p:blipFill>
        <p:spPr>
          <a:xfrm>
            <a:off x="11091550" y="1339400"/>
            <a:ext cx="6655964" cy="8158100"/>
          </a:xfrm>
          <a:prstGeom prst="rect">
            <a:avLst/>
          </a:prstGeom>
          <a:noFill/>
          <a:ln>
            <a:noFill/>
          </a:ln>
        </p:spPr>
      </p:pic>
    </p:spTree>
    <p:extLst>
      <p:ext uri="{BB962C8B-B14F-4D97-AF65-F5344CB8AC3E}">
        <p14:creationId xmlns:p14="http://schemas.microsoft.com/office/powerpoint/2010/main" val="980989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5"/>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dirty="0"/>
              <a:t>Our Measure of Success</a:t>
            </a:r>
            <a:endParaRPr sz="5600" dirty="0"/>
          </a:p>
        </p:txBody>
      </p:sp>
      <p:pic>
        <p:nvPicPr>
          <p:cNvPr id="242" name="Google Shape;242;p35"/>
          <p:cNvPicPr preferRelativeResize="0"/>
          <p:nvPr/>
        </p:nvPicPr>
        <p:blipFill>
          <a:blip r:embed="rId3">
            <a:alphaModFix/>
          </a:blip>
          <a:stretch>
            <a:fillRect/>
          </a:stretch>
        </p:blipFill>
        <p:spPr>
          <a:xfrm>
            <a:off x="6654951" y="1795200"/>
            <a:ext cx="11311810" cy="7375300"/>
          </a:xfrm>
          <a:prstGeom prst="rect">
            <a:avLst/>
          </a:prstGeom>
          <a:noFill/>
          <a:ln>
            <a:noFill/>
          </a:ln>
        </p:spPr>
      </p:pic>
      <p:sp>
        <p:nvSpPr>
          <p:cNvPr id="243" name="Google Shape;243;p35"/>
          <p:cNvSpPr txBox="1"/>
          <p:nvPr/>
        </p:nvSpPr>
        <p:spPr>
          <a:xfrm>
            <a:off x="527950" y="1900350"/>
            <a:ext cx="55506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Like many companies, we faced the issue where staff were hesitant to embrace AI.</a:t>
            </a:r>
            <a:endParaRPr sz="2400">
              <a:solidFill>
                <a:schemeClr val="dk1"/>
              </a:solidFill>
              <a:latin typeface="Proxima Nova"/>
              <a:ea typeface="Proxima Nova"/>
              <a:cs typeface="Proxima Nova"/>
              <a:sym typeface="Proxima Nova"/>
            </a:endParaRPr>
          </a:p>
          <a:p>
            <a:pPr marL="914400" lvl="0" indent="0" algn="l" rtl="0">
              <a:spcBef>
                <a:spcPts val="0"/>
              </a:spcBef>
              <a:spcAft>
                <a:spcPts val="0"/>
              </a:spcAft>
              <a:buNone/>
            </a:pPr>
            <a:endParaRPr sz="2400">
              <a:solidFill>
                <a:schemeClr val="dk1"/>
              </a:solidFill>
              <a:latin typeface="Proxima Nova"/>
              <a:ea typeface="Proxima Nova"/>
              <a:cs typeface="Proxima Nova"/>
              <a:sym typeface="Proxima Nova"/>
            </a:endParaRPr>
          </a:p>
          <a:p>
            <a:pPr marL="914400" lvl="0" indent="-609600" algn="l" rtl="0">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Employees initially kept their AI experiments secret due to uncertainty about organizational impact.</a:t>
            </a:r>
            <a:endParaRPr sz="2400">
              <a:solidFill>
                <a:schemeClr val="dk1"/>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2400">
              <a:solidFill>
                <a:srgbClr val="1C4587"/>
              </a:solidFill>
              <a:latin typeface="Proxima Nova"/>
              <a:ea typeface="Proxima Nova"/>
              <a:cs typeface="Proxima Nova"/>
              <a:sym typeface="Proxima Nova"/>
            </a:endParaRPr>
          </a:p>
        </p:txBody>
      </p:sp>
    </p:spTree>
    <p:extLst>
      <p:ext uri="{BB962C8B-B14F-4D97-AF65-F5344CB8AC3E}">
        <p14:creationId xmlns:p14="http://schemas.microsoft.com/office/powerpoint/2010/main" val="4174997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6"/>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Expanding AI into Marketing</a:t>
            </a:r>
            <a:endParaRPr sz="5600"/>
          </a:p>
        </p:txBody>
      </p:sp>
      <p:sp>
        <p:nvSpPr>
          <p:cNvPr id="250" name="Google Shape;250;p36"/>
          <p:cNvSpPr txBox="1"/>
          <p:nvPr/>
        </p:nvSpPr>
        <p:spPr>
          <a:xfrm>
            <a:off x="1222150" y="1900350"/>
            <a:ext cx="86964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Content &amp; Digital Marketing</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Website Improvements</a:t>
            </a:r>
            <a:r>
              <a:rPr lang="en" sz="2400">
                <a:solidFill>
                  <a:schemeClr val="dk1"/>
                </a:solidFill>
                <a:latin typeface="Proxima Nova"/>
                <a:ea typeface="Proxima Nova"/>
                <a:cs typeface="Proxima Nova"/>
                <a:sym typeface="Proxima Nova"/>
              </a:rPr>
              <a:t>: AI to streamline coding and optimize user experience.</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Visual Enhancements:</a:t>
            </a:r>
            <a:r>
              <a:rPr lang="en" sz="2400">
                <a:solidFill>
                  <a:schemeClr val="dk1"/>
                </a:solidFill>
                <a:latin typeface="Proxima Nova"/>
                <a:ea typeface="Proxima Nova"/>
                <a:cs typeface="Proxima Nova"/>
                <a:sym typeface="Proxima Nova"/>
              </a:rPr>
              <a:t> Clean up property images, add virtual furniture to floor plans.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Social Media:</a:t>
            </a:r>
            <a:r>
              <a:rPr lang="en" sz="2400">
                <a:solidFill>
                  <a:schemeClr val="dk1"/>
                </a:solidFill>
                <a:latin typeface="Proxima Nova"/>
                <a:ea typeface="Proxima Nova"/>
                <a:cs typeface="Proxima Nova"/>
                <a:sym typeface="Proxima Nova"/>
              </a:rPr>
              <a:t> AI-generated captions for posts, tailored for each platform.</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Ad Optimization: </a:t>
            </a:r>
            <a:r>
              <a:rPr lang="en" sz="2400">
                <a:solidFill>
                  <a:schemeClr val="dk1"/>
                </a:solidFill>
                <a:latin typeface="Proxima Nova"/>
                <a:ea typeface="Proxima Nova"/>
                <a:cs typeface="Proxima Nova"/>
                <a:sym typeface="Proxima Nova"/>
              </a:rPr>
              <a:t>Real-time adjustments to ad targeting based on performance.</a:t>
            </a:r>
            <a:endParaRPr sz="2400">
              <a:solidFill>
                <a:schemeClr val="dk1"/>
              </a:solidFill>
              <a:latin typeface="Proxima Nova"/>
              <a:ea typeface="Proxima Nova"/>
              <a:cs typeface="Proxima Nova"/>
              <a:sym typeface="Proxima Nova"/>
            </a:endParaRPr>
          </a:p>
        </p:txBody>
      </p:sp>
      <p:pic>
        <p:nvPicPr>
          <p:cNvPr id="251" name="Google Shape;251;p36"/>
          <p:cNvPicPr preferRelativeResize="0"/>
          <p:nvPr/>
        </p:nvPicPr>
        <p:blipFill>
          <a:blip r:embed="rId3">
            <a:alphaModFix/>
          </a:blip>
          <a:stretch>
            <a:fillRect/>
          </a:stretch>
        </p:blipFill>
        <p:spPr>
          <a:xfrm>
            <a:off x="10922300" y="701977"/>
            <a:ext cx="8696248" cy="2201126"/>
          </a:xfrm>
          <a:prstGeom prst="rect">
            <a:avLst/>
          </a:prstGeom>
          <a:noFill/>
          <a:ln>
            <a:noFill/>
          </a:ln>
        </p:spPr>
      </p:pic>
      <p:pic>
        <p:nvPicPr>
          <p:cNvPr id="252" name="Google Shape;252;p36"/>
          <p:cNvPicPr preferRelativeResize="0"/>
          <p:nvPr/>
        </p:nvPicPr>
        <p:blipFill>
          <a:blip r:embed="rId4">
            <a:alphaModFix/>
          </a:blip>
          <a:stretch>
            <a:fillRect/>
          </a:stretch>
        </p:blipFill>
        <p:spPr>
          <a:xfrm>
            <a:off x="10922301" y="3494301"/>
            <a:ext cx="7566450" cy="7154702"/>
          </a:xfrm>
          <a:prstGeom prst="rect">
            <a:avLst/>
          </a:prstGeom>
          <a:noFill/>
          <a:ln>
            <a:noFill/>
          </a:ln>
        </p:spPr>
      </p:pic>
    </p:spTree>
    <p:extLst>
      <p:ext uri="{BB962C8B-B14F-4D97-AF65-F5344CB8AC3E}">
        <p14:creationId xmlns:p14="http://schemas.microsoft.com/office/powerpoint/2010/main" val="214783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7"/>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2024 Strategy</a:t>
            </a:r>
            <a:endParaRPr sz="5600"/>
          </a:p>
        </p:txBody>
      </p:sp>
      <p:sp>
        <p:nvSpPr>
          <p:cNvPr id="259" name="Google Shape;259;p37"/>
          <p:cNvSpPr txBox="1"/>
          <p:nvPr/>
        </p:nvSpPr>
        <p:spPr>
          <a:xfrm>
            <a:off x="995500" y="1900350"/>
            <a:ext cx="87786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dirty="0">
                <a:solidFill>
                  <a:srgbClr val="1C4587"/>
                </a:solidFill>
                <a:latin typeface="Proxima Nova"/>
                <a:ea typeface="Proxima Nova"/>
                <a:cs typeface="Proxima Nova"/>
                <a:sym typeface="Proxima Nova"/>
              </a:rPr>
              <a:t>Leverage Automation &amp; AI </a:t>
            </a:r>
            <a:endParaRPr sz="5600" b="1" dirty="0">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dirty="0">
              <a:solidFill>
                <a:srgbClr val="1C4587"/>
              </a:solidFill>
              <a:latin typeface="Proxima Nova"/>
              <a:ea typeface="Proxima Nova"/>
              <a:cs typeface="Proxima Nova"/>
              <a:sym typeface="Proxima Nova"/>
            </a:endParaRPr>
          </a:p>
          <a:p>
            <a:pPr marL="914400" lvl="0" indent="-609600" algn="l" rtl="0">
              <a:lnSpc>
                <a:spcPct val="115000"/>
              </a:lnSpc>
              <a:spcBef>
                <a:spcPts val="0"/>
              </a:spcBef>
              <a:spcAft>
                <a:spcPts val="0"/>
              </a:spcAft>
              <a:buClr>
                <a:schemeClr val="dk1"/>
              </a:buClr>
              <a:buSzPts val="1200"/>
              <a:buFont typeface="Proxima Nova"/>
              <a:buChar char="●"/>
            </a:pPr>
            <a:r>
              <a:rPr lang="en" sz="2400" dirty="0">
                <a:solidFill>
                  <a:schemeClr val="dk1"/>
                </a:solidFill>
                <a:latin typeface="Proxima Nova"/>
                <a:ea typeface="Proxima Nova"/>
                <a:cs typeface="Proxima Nova"/>
                <a:sym typeface="Proxima Nova"/>
              </a:rPr>
              <a:t>We had success in marketing using AI daily to generate captions, optimize ads, and enhance visuals. This gave us a blueprint.</a:t>
            </a:r>
            <a:endParaRPr sz="2400" dirty="0">
              <a:solidFill>
                <a:schemeClr val="dk1"/>
              </a:solidFill>
              <a:latin typeface="Proxima Nova"/>
              <a:ea typeface="Proxima Nova"/>
              <a:cs typeface="Proxima Nova"/>
              <a:sym typeface="Proxima Nova"/>
            </a:endParaRPr>
          </a:p>
          <a:p>
            <a:pPr marL="914400" lvl="0" indent="-609600" algn="l" rtl="0">
              <a:lnSpc>
                <a:spcPct val="115000"/>
              </a:lnSpc>
              <a:spcBef>
                <a:spcPts val="0"/>
              </a:spcBef>
              <a:spcAft>
                <a:spcPts val="0"/>
              </a:spcAft>
              <a:buClr>
                <a:schemeClr val="dk1"/>
              </a:buClr>
              <a:buSzPts val="1200"/>
              <a:buFont typeface="Proxima Nova"/>
              <a:buChar char="●"/>
            </a:pPr>
            <a:r>
              <a:rPr lang="en" sz="2400" dirty="0">
                <a:solidFill>
                  <a:schemeClr val="dk1"/>
                </a:solidFill>
                <a:latin typeface="Proxima Nova"/>
                <a:ea typeface="Proxima Nova"/>
                <a:cs typeface="Proxima Nova"/>
                <a:sym typeface="Proxima Nova"/>
              </a:rPr>
              <a:t>2024 Focus: Department-Wide Expansion: Our goal is to expand AI and automation beyond marketing into other key areas of the business—HR, compliance, and operations. This includes training teams on how to effectively use generative AI and automation to streamline tasks.</a:t>
            </a:r>
            <a:endParaRPr sz="2400" dirty="0">
              <a:solidFill>
                <a:schemeClr val="dk1"/>
              </a:solidFill>
              <a:latin typeface="Proxima Nova"/>
              <a:ea typeface="Proxima Nova"/>
              <a:cs typeface="Proxima Nova"/>
              <a:sym typeface="Proxima Nova"/>
            </a:endParaRPr>
          </a:p>
          <a:p>
            <a:pPr marL="914400" lvl="0" indent="-609600" algn="l" rtl="0">
              <a:lnSpc>
                <a:spcPct val="115000"/>
              </a:lnSpc>
              <a:spcBef>
                <a:spcPts val="0"/>
              </a:spcBef>
              <a:spcAft>
                <a:spcPts val="0"/>
              </a:spcAft>
              <a:buClr>
                <a:schemeClr val="dk1"/>
              </a:buClr>
              <a:buSzPts val="1200"/>
              <a:buFont typeface="Proxima Nova"/>
              <a:buChar char="●"/>
            </a:pPr>
            <a:r>
              <a:rPr lang="en" sz="2400" dirty="0">
                <a:solidFill>
                  <a:schemeClr val="dk1"/>
                </a:solidFill>
                <a:latin typeface="Proxima Nova"/>
                <a:ea typeface="Proxima Nova"/>
                <a:cs typeface="Proxima Nova"/>
                <a:sym typeface="Proxima Nova"/>
              </a:rPr>
              <a:t>Process and technology scrutiny; do our tools communicate with each other or where is there waste in process.</a:t>
            </a:r>
            <a:endParaRPr sz="2400" dirty="0">
              <a:solidFill>
                <a:schemeClr val="dk1"/>
              </a:solidFill>
              <a:latin typeface="Proxima Nova"/>
              <a:ea typeface="Proxima Nova"/>
              <a:cs typeface="Proxima Nova"/>
              <a:sym typeface="Proxima Nova"/>
            </a:endParaRPr>
          </a:p>
        </p:txBody>
      </p:sp>
      <p:pic>
        <p:nvPicPr>
          <p:cNvPr id="260" name="Google Shape;260;p37"/>
          <p:cNvPicPr preferRelativeResize="0"/>
          <p:nvPr/>
        </p:nvPicPr>
        <p:blipFill>
          <a:blip r:embed="rId3">
            <a:alphaModFix/>
          </a:blip>
          <a:stretch>
            <a:fillRect/>
          </a:stretch>
        </p:blipFill>
        <p:spPr>
          <a:xfrm>
            <a:off x="9991970" y="1080301"/>
            <a:ext cx="8296028" cy="7361798"/>
          </a:xfrm>
          <a:prstGeom prst="rect">
            <a:avLst/>
          </a:prstGeom>
          <a:noFill/>
          <a:ln>
            <a:noFill/>
          </a:ln>
        </p:spPr>
      </p:pic>
    </p:spTree>
    <p:extLst>
      <p:ext uri="{BB962C8B-B14F-4D97-AF65-F5344CB8AC3E}">
        <p14:creationId xmlns:p14="http://schemas.microsoft.com/office/powerpoint/2010/main" val="2816698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8"/>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Aligning Processes &amp; Tech Stack</a:t>
            </a:r>
            <a:endParaRPr sz="5600"/>
          </a:p>
          <a:p>
            <a:pPr marL="0" lvl="0" indent="0" algn="l" rtl="0">
              <a:spcBef>
                <a:spcPts val="0"/>
              </a:spcBef>
              <a:spcAft>
                <a:spcPts val="0"/>
              </a:spcAft>
              <a:buNone/>
            </a:pPr>
            <a:endParaRPr sz="5600"/>
          </a:p>
        </p:txBody>
      </p:sp>
      <p:sp>
        <p:nvSpPr>
          <p:cNvPr id="267" name="Google Shape;267;p38"/>
          <p:cNvSpPr txBox="1"/>
          <p:nvPr/>
        </p:nvSpPr>
        <p:spPr>
          <a:xfrm>
            <a:off x="995500" y="1900350"/>
            <a:ext cx="87786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Streamlining Tech for Maximum Efficiency</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Review Current Systems: Yardi, Asana, RentCafe. Sharefile, Dropbox, Drive, Gmail, Etc</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Automating Integration: Bridge gaps, reduce manual input.</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a:solidFill>
                  <a:schemeClr val="dk1"/>
                </a:solidFill>
                <a:latin typeface="Proxima Nova"/>
                <a:ea typeface="Proxima Nova"/>
                <a:cs typeface="Proxima Nova"/>
                <a:sym typeface="Proxima Nova"/>
              </a:rPr>
              <a:t>Optimizing Workflows: Identify inefficiencies and automate.</a:t>
            </a:r>
            <a:endParaRPr sz="2400">
              <a:solidFill>
                <a:schemeClr val="dk1"/>
              </a:solidFill>
              <a:latin typeface="Proxima Nova"/>
              <a:ea typeface="Proxima Nova"/>
              <a:cs typeface="Proxima Nova"/>
              <a:sym typeface="Proxima Nova"/>
            </a:endParaRPr>
          </a:p>
        </p:txBody>
      </p:sp>
      <p:pic>
        <p:nvPicPr>
          <p:cNvPr id="268" name="Google Shape;268;p38"/>
          <p:cNvPicPr preferRelativeResize="0"/>
          <p:nvPr/>
        </p:nvPicPr>
        <p:blipFill rotWithShape="1">
          <a:blip r:embed="rId3">
            <a:alphaModFix/>
          </a:blip>
          <a:srcRect t="28734"/>
          <a:stretch/>
        </p:blipFill>
        <p:spPr>
          <a:xfrm>
            <a:off x="11619605" y="1597825"/>
            <a:ext cx="6133098" cy="7770050"/>
          </a:xfrm>
          <a:prstGeom prst="rect">
            <a:avLst/>
          </a:prstGeom>
          <a:noFill/>
          <a:ln>
            <a:noFill/>
          </a:ln>
        </p:spPr>
      </p:pic>
    </p:spTree>
    <p:extLst>
      <p:ext uri="{BB962C8B-B14F-4D97-AF65-F5344CB8AC3E}">
        <p14:creationId xmlns:p14="http://schemas.microsoft.com/office/powerpoint/2010/main" val="3875678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9"/>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AI Integration with Compliance</a:t>
            </a:r>
            <a:endParaRPr sz="5600"/>
          </a:p>
          <a:p>
            <a:pPr marL="0" lvl="0" indent="0" algn="l" rtl="0">
              <a:spcBef>
                <a:spcPts val="0"/>
              </a:spcBef>
              <a:spcAft>
                <a:spcPts val="0"/>
              </a:spcAft>
              <a:buNone/>
            </a:pPr>
            <a:endParaRPr sz="5600"/>
          </a:p>
        </p:txBody>
      </p:sp>
      <p:sp>
        <p:nvSpPr>
          <p:cNvPr id="275" name="Google Shape;275;p39"/>
          <p:cNvSpPr txBox="1"/>
          <p:nvPr/>
        </p:nvSpPr>
        <p:spPr>
          <a:xfrm>
            <a:off x="995500" y="1900350"/>
            <a:ext cx="87786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Transforming Compliance with AI</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Initial Evaluation: </a:t>
            </a:r>
            <a:r>
              <a:rPr lang="en" sz="2400">
                <a:solidFill>
                  <a:schemeClr val="dk1"/>
                </a:solidFill>
                <a:latin typeface="Proxima Nova"/>
                <a:ea typeface="Proxima Nova"/>
                <a:cs typeface="Proxima Nova"/>
                <a:sym typeface="Proxima Nova"/>
              </a:rPr>
              <a:t>Mapped processes and identified inefficiencies.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AI Training:</a:t>
            </a:r>
            <a:r>
              <a:rPr lang="en" sz="2400">
                <a:solidFill>
                  <a:schemeClr val="dk1"/>
                </a:solidFill>
                <a:latin typeface="Proxima Nova"/>
                <a:ea typeface="Proxima Nova"/>
                <a:cs typeface="Proxima Nova"/>
                <a:sym typeface="Proxima Nova"/>
              </a:rPr>
              <a:t> Taught best practices, prompt creation, and AI safety.</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Time Savings: </a:t>
            </a:r>
            <a:r>
              <a:rPr lang="en" sz="2400">
                <a:solidFill>
                  <a:schemeClr val="dk1"/>
                </a:solidFill>
                <a:latin typeface="Proxima Nova"/>
                <a:ea typeface="Proxima Nova"/>
                <a:cs typeface="Proxima Nova"/>
                <a:sym typeface="Proxima Nova"/>
              </a:rPr>
              <a:t>Automated file uploads and streamlined project management.</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RAG Chatbot 2.0: </a:t>
            </a:r>
            <a:r>
              <a:rPr lang="en" sz="2400">
                <a:solidFill>
                  <a:schemeClr val="dk1"/>
                </a:solidFill>
                <a:latin typeface="Proxima Nova"/>
                <a:ea typeface="Proxima Nova"/>
                <a:cs typeface="Proxima Nova"/>
                <a:sym typeface="Proxima Nova"/>
              </a:rPr>
              <a:t>Transitioned to a subject matter expert, providing real-time answers.</a:t>
            </a:r>
            <a:endParaRPr sz="2400">
              <a:solidFill>
                <a:schemeClr val="dk1"/>
              </a:solidFill>
              <a:latin typeface="Proxima Nova"/>
              <a:ea typeface="Proxima Nova"/>
              <a:cs typeface="Proxima Nova"/>
              <a:sym typeface="Proxima Nova"/>
            </a:endParaRPr>
          </a:p>
        </p:txBody>
      </p:sp>
      <p:pic>
        <p:nvPicPr>
          <p:cNvPr id="276" name="Google Shape;276;p39"/>
          <p:cNvPicPr preferRelativeResize="0"/>
          <p:nvPr/>
        </p:nvPicPr>
        <p:blipFill>
          <a:blip r:embed="rId3">
            <a:alphaModFix/>
          </a:blip>
          <a:stretch>
            <a:fillRect/>
          </a:stretch>
        </p:blipFill>
        <p:spPr>
          <a:xfrm>
            <a:off x="10930100" y="1499501"/>
            <a:ext cx="7289100" cy="3003550"/>
          </a:xfrm>
          <a:prstGeom prst="rect">
            <a:avLst/>
          </a:prstGeom>
          <a:noFill/>
          <a:ln>
            <a:noFill/>
          </a:ln>
        </p:spPr>
      </p:pic>
      <p:pic>
        <p:nvPicPr>
          <p:cNvPr id="277" name="Google Shape;277;p39"/>
          <p:cNvPicPr preferRelativeResize="0"/>
          <p:nvPr/>
        </p:nvPicPr>
        <p:blipFill>
          <a:blip r:embed="rId4">
            <a:alphaModFix/>
          </a:blip>
          <a:stretch>
            <a:fillRect/>
          </a:stretch>
        </p:blipFill>
        <p:spPr>
          <a:xfrm>
            <a:off x="10930089" y="4780601"/>
            <a:ext cx="7490450" cy="3003550"/>
          </a:xfrm>
          <a:prstGeom prst="rect">
            <a:avLst/>
          </a:prstGeom>
          <a:noFill/>
          <a:ln>
            <a:noFill/>
          </a:ln>
        </p:spPr>
      </p:pic>
    </p:spTree>
    <p:extLst>
      <p:ext uri="{BB962C8B-B14F-4D97-AF65-F5344CB8AC3E}">
        <p14:creationId xmlns:p14="http://schemas.microsoft.com/office/powerpoint/2010/main" val="973585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0"/>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Measurable Benefits from AI in Compliance</a:t>
            </a:r>
            <a:endParaRPr sz="5600"/>
          </a:p>
          <a:p>
            <a:pPr marL="0" lvl="0" indent="0" algn="l" rtl="0">
              <a:spcBef>
                <a:spcPts val="0"/>
              </a:spcBef>
              <a:spcAft>
                <a:spcPts val="0"/>
              </a:spcAft>
              <a:buNone/>
            </a:pPr>
            <a:endParaRPr sz="5600"/>
          </a:p>
        </p:txBody>
      </p:sp>
      <p:sp>
        <p:nvSpPr>
          <p:cNvPr id="284" name="Google Shape;284;p40"/>
          <p:cNvSpPr txBox="1"/>
          <p:nvPr/>
        </p:nvSpPr>
        <p:spPr>
          <a:xfrm>
            <a:off x="995500" y="1900350"/>
            <a:ext cx="87636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Results After AI Implementation</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30% Time Savings: </a:t>
            </a:r>
            <a:r>
              <a:rPr lang="en" sz="2400">
                <a:solidFill>
                  <a:schemeClr val="dk1"/>
                </a:solidFill>
                <a:latin typeface="Proxima Nova"/>
                <a:ea typeface="Proxima Nova"/>
                <a:cs typeface="Proxima Nova"/>
                <a:sym typeface="Proxima Nova"/>
              </a:rPr>
              <a:t>Between Automation and Project Management Software</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Error Reduction: </a:t>
            </a:r>
            <a:r>
              <a:rPr lang="en" sz="2400">
                <a:solidFill>
                  <a:schemeClr val="dk1"/>
                </a:solidFill>
                <a:latin typeface="Proxima Nova"/>
                <a:ea typeface="Proxima Nova"/>
                <a:cs typeface="Proxima Nova"/>
                <a:sym typeface="Proxima Nova"/>
              </a:rPr>
              <a:t>AI-assisted compliance checks improved accuracy.</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Faster Decisions:</a:t>
            </a:r>
            <a:r>
              <a:rPr lang="en" sz="2400">
                <a:solidFill>
                  <a:schemeClr val="dk1"/>
                </a:solidFill>
                <a:latin typeface="Proxima Nova"/>
                <a:ea typeface="Proxima Nova"/>
                <a:cs typeface="Proxima Nova"/>
                <a:sym typeface="Proxima Nova"/>
              </a:rPr>
              <a:t> RAG chatbot provided real-time answers, reducing research time.</a:t>
            </a:r>
            <a:endParaRPr sz="2400">
              <a:solidFill>
                <a:schemeClr val="dk1"/>
              </a:solidFill>
              <a:latin typeface="Proxima Nova"/>
              <a:ea typeface="Proxima Nova"/>
              <a:cs typeface="Proxima Nova"/>
              <a:sym typeface="Proxima Nova"/>
            </a:endParaRPr>
          </a:p>
        </p:txBody>
      </p:sp>
      <p:pic>
        <p:nvPicPr>
          <p:cNvPr id="285" name="Google Shape;285;p40"/>
          <p:cNvPicPr preferRelativeResize="0"/>
          <p:nvPr/>
        </p:nvPicPr>
        <p:blipFill>
          <a:blip r:embed="rId3">
            <a:alphaModFix/>
          </a:blip>
          <a:stretch>
            <a:fillRect/>
          </a:stretch>
        </p:blipFill>
        <p:spPr>
          <a:xfrm>
            <a:off x="10063901" y="1804301"/>
            <a:ext cx="7919302" cy="6991898"/>
          </a:xfrm>
          <a:prstGeom prst="rect">
            <a:avLst/>
          </a:prstGeom>
          <a:noFill/>
          <a:ln>
            <a:noFill/>
          </a:ln>
        </p:spPr>
      </p:pic>
    </p:spTree>
    <p:extLst>
      <p:ext uri="{BB962C8B-B14F-4D97-AF65-F5344CB8AC3E}">
        <p14:creationId xmlns:p14="http://schemas.microsoft.com/office/powerpoint/2010/main" val="3146800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Challenges &amp; Lessons Learned</a:t>
            </a:r>
            <a:endParaRPr sz="5600"/>
          </a:p>
          <a:p>
            <a:pPr marL="0" lvl="0" indent="0" algn="l" rtl="0">
              <a:spcBef>
                <a:spcPts val="0"/>
              </a:spcBef>
              <a:spcAft>
                <a:spcPts val="0"/>
              </a:spcAft>
              <a:buNone/>
            </a:pPr>
            <a:endParaRPr sz="5600"/>
          </a:p>
        </p:txBody>
      </p:sp>
      <p:sp>
        <p:nvSpPr>
          <p:cNvPr id="292" name="Google Shape;292;p41"/>
          <p:cNvSpPr txBox="1"/>
          <p:nvPr/>
        </p:nvSpPr>
        <p:spPr>
          <a:xfrm>
            <a:off x="995500" y="1900350"/>
            <a:ext cx="83118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Challenges in Scaling AI at ITEX</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Initial Resistance: </a:t>
            </a:r>
            <a:r>
              <a:rPr lang="en" sz="2400">
                <a:solidFill>
                  <a:schemeClr val="dk1"/>
                </a:solidFill>
                <a:latin typeface="Proxima Nova"/>
                <a:ea typeface="Proxima Nova"/>
                <a:cs typeface="Proxima Nova"/>
                <a:sym typeface="Proxima Nova"/>
              </a:rPr>
              <a:t>Overcame concerns about job security and AI’s role.</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Training Gaps: </a:t>
            </a:r>
            <a:r>
              <a:rPr lang="en" sz="2400">
                <a:solidFill>
                  <a:schemeClr val="dk1"/>
                </a:solidFill>
                <a:latin typeface="Proxima Nova"/>
                <a:ea typeface="Proxima Nova"/>
                <a:cs typeface="Proxima Nova"/>
                <a:sym typeface="Proxima Nova"/>
              </a:rPr>
              <a:t>Addressed early challenges in getting staff to use AI tools properly.</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Continuous Adjustment: </a:t>
            </a:r>
            <a:r>
              <a:rPr lang="en" sz="2400">
                <a:solidFill>
                  <a:schemeClr val="dk1"/>
                </a:solidFill>
                <a:latin typeface="Proxima Nova"/>
                <a:ea typeface="Proxima Nova"/>
                <a:cs typeface="Proxima Nova"/>
                <a:sym typeface="Proxima Nova"/>
              </a:rPr>
              <a:t>AI tools required iterative fine-tuning for best results.</a:t>
            </a:r>
            <a:endParaRPr sz="2400">
              <a:solidFill>
                <a:schemeClr val="dk1"/>
              </a:solidFill>
              <a:latin typeface="Proxima Nova"/>
              <a:ea typeface="Proxima Nova"/>
              <a:cs typeface="Proxima Nova"/>
              <a:sym typeface="Proxima Nova"/>
            </a:endParaRPr>
          </a:p>
        </p:txBody>
      </p:sp>
      <p:pic>
        <p:nvPicPr>
          <p:cNvPr id="293" name="Google Shape;293;p41"/>
          <p:cNvPicPr preferRelativeResize="0"/>
          <p:nvPr/>
        </p:nvPicPr>
        <p:blipFill>
          <a:blip r:embed="rId3">
            <a:alphaModFix/>
          </a:blip>
          <a:stretch>
            <a:fillRect/>
          </a:stretch>
        </p:blipFill>
        <p:spPr>
          <a:xfrm>
            <a:off x="10199051" y="1981200"/>
            <a:ext cx="8312102" cy="5541400"/>
          </a:xfrm>
          <a:prstGeom prst="rect">
            <a:avLst/>
          </a:prstGeom>
          <a:noFill/>
          <a:ln>
            <a:noFill/>
          </a:ln>
        </p:spPr>
      </p:pic>
    </p:spTree>
    <p:extLst>
      <p:ext uri="{BB962C8B-B14F-4D97-AF65-F5344CB8AC3E}">
        <p14:creationId xmlns:p14="http://schemas.microsoft.com/office/powerpoint/2010/main" val="13130694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2"/>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The Future of AI at ITEX</a:t>
            </a:r>
            <a:endParaRPr sz="5600"/>
          </a:p>
          <a:p>
            <a:pPr marL="0" lvl="0" indent="0" algn="l" rtl="0">
              <a:spcBef>
                <a:spcPts val="0"/>
              </a:spcBef>
              <a:spcAft>
                <a:spcPts val="0"/>
              </a:spcAft>
              <a:buNone/>
            </a:pPr>
            <a:endParaRPr sz="5600"/>
          </a:p>
        </p:txBody>
      </p:sp>
      <p:sp>
        <p:nvSpPr>
          <p:cNvPr id="300" name="Google Shape;300;p42"/>
          <p:cNvSpPr txBox="1"/>
          <p:nvPr/>
        </p:nvSpPr>
        <p:spPr>
          <a:xfrm>
            <a:off x="995500" y="1900350"/>
            <a:ext cx="83118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2024 and Beyond: Expanding AI Across ITEX</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Expansion: </a:t>
            </a:r>
            <a:r>
              <a:rPr lang="en" sz="2400">
                <a:solidFill>
                  <a:schemeClr val="dk1"/>
                </a:solidFill>
                <a:latin typeface="Proxima Nova"/>
                <a:ea typeface="Proxima Nova"/>
                <a:cs typeface="Proxima Nova"/>
                <a:sym typeface="Proxima Nova"/>
              </a:rPr>
              <a:t>We selectively roll it out where it makes the most sense, sometimes native within a software or department</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Improved Communication: </a:t>
            </a:r>
            <a:r>
              <a:rPr lang="en" sz="2400">
                <a:solidFill>
                  <a:schemeClr val="dk1"/>
                </a:solidFill>
                <a:latin typeface="Proxima Nova"/>
                <a:ea typeface="Proxima Nova"/>
                <a:cs typeface="Proxima Nova"/>
                <a:sym typeface="Proxima Nova"/>
              </a:rPr>
              <a:t>AI-driven tools enhancing cross-department collaboration.</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Long-Term Goal: </a:t>
            </a:r>
            <a:r>
              <a:rPr lang="en" sz="2400">
                <a:solidFill>
                  <a:schemeClr val="dk1"/>
                </a:solidFill>
                <a:latin typeface="Proxima Nova"/>
                <a:ea typeface="Proxima Nova"/>
                <a:cs typeface="Proxima Nova"/>
                <a:sym typeface="Proxima Nova"/>
              </a:rPr>
              <a:t>AI as a key part of decision-making across the organization.</a:t>
            </a:r>
            <a:endParaRPr sz="2400">
              <a:solidFill>
                <a:schemeClr val="dk1"/>
              </a:solidFill>
              <a:latin typeface="Proxima Nova"/>
              <a:ea typeface="Proxima Nova"/>
              <a:cs typeface="Proxima Nova"/>
              <a:sym typeface="Proxima Nova"/>
            </a:endParaRPr>
          </a:p>
        </p:txBody>
      </p:sp>
      <p:pic>
        <p:nvPicPr>
          <p:cNvPr id="301" name="Google Shape;301;p42"/>
          <p:cNvPicPr preferRelativeResize="0"/>
          <p:nvPr/>
        </p:nvPicPr>
        <p:blipFill>
          <a:blip r:embed="rId3">
            <a:alphaModFix/>
          </a:blip>
          <a:stretch>
            <a:fillRect/>
          </a:stretch>
        </p:blipFill>
        <p:spPr>
          <a:xfrm>
            <a:off x="10290900" y="1981201"/>
            <a:ext cx="8371100" cy="4970342"/>
          </a:xfrm>
          <a:prstGeom prst="rect">
            <a:avLst/>
          </a:prstGeom>
          <a:noFill/>
          <a:ln>
            <a:noFill/>
          </a:ln>
        </p:spPr>
      </p:pic>
    </p:spTree>
    <p:extLst>
      <p:ext uri="{BB962C8B-B14F-4D97-AF65-F5344CB8AC3E}">
        <p14:creationId xmlns:p14="http://schemas.microsoft.com/office/powerpoint/2010/main" val="3143418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6468563" y="599801"/>
            <a:ext cx="7848159" cy="1035171"/>
          </a:xfrm>
          <a:prstGeom prst="rect">
            <a:avLst/>
          </a:prstGeom>
        </p:spPr>
        <p:txBody>
          <a:bodyPr lIns="0" tIns="0" rIns="0" bIns="0" rtlCol="0" anchor="t">
            <a:spAutoFit/>
          </a:bodyPr>
          <a:lstStyle/>
          <a:p>
            <a:pPr marL="0" lvl="0" indent="0" algn="l">
              <a:lnSpc>
                <a:spcPts val="7783"/>
              </a:lnSpc>
              <a:spcBef>
                <a:spcPct val="0"/>
              </a:spcBef>
            </a:pPr>
            <a:r>
              <a:rPr lang="en-US" sz="7556" b="1" u="none" strike="noStrike" dirty="0">
                <a:solidFill>
                  <a:srgbClr val="004AAD"/>
                </a:solidFill>
                <a:latin typeface="Eras Bold ITC" panose="020B0907030504020204" pitchFamily="34" charset="0"/>
                <a:ea typeface="File"/>
                <a:cs typeface="File"/>
                <a:sym typeface="File"/>
              </a:rPr>
              <a:t>What is AI?</a:t>
            </a: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71770" y="2878708"/>
            <a:ext cx="12573000" cy="4525963"/>
          </a:xfrm>
          <a:prstGeom prst="rect">
            <a:avLst/>
          </a:prstGeom>
        </p:spPr>
        <p:txBody>
          <a:bodyPr>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900" dirty="0">
                <a:solidFill>
                  <a:srgbClr val="004AAD"/>
                </a:solidFill>
                <a:latin typeface="Be Vietnam" panose="020B0604020202020204" charset="0"/>
              </a:rPr>
              <a:t>Artificial Intelligence, or AI, is technology that enables computers and machines to simulate human intelligence and problem-solving capabilities.</a:t>
            </a:r>
          </a:p>
          <a:p>
            <a:endParaRPr lang="en-US" sz="3900" dirty="0">
              <a:solidFill>
                <a:srgbClr val="004AAD"/>
              </a:solidFill>
              <a:latin typeface="Be Vietnam" panose="020B0604020202020204" charset="0"/>
            </a:endParaRPr>
          </a:p>
          <a:p>
            <a:r>
              <a:rPr lang="en-US" sz="3900" dirty="0">
                <a:solidFill>
                  <a:srgbClr val="004AAD"/>
                </a:solidFill>
                <a:latin typeface="Be Vietnam" panose="020B0604020202020204" charset="0"/>
              </a:rPr>
              <a:t>Artificial Intelligence is the science of making machines that can think like humans. It can do things that are considered “smart”.</a:t>
            </a:r>
          </a:p>
          <a:p>
            <a:pPr marL="0" indent="0">
              <a:buNone/>
            </a:pPr>
            <a:endParaRPr lang="en-US" sz="4000" dirty="0">
              <a:solidFill>
                <a:srgbClr val="004AAD"/>
              </a:solidFill>
              <a:latin typeface="Be Vietnam" panose="020B0604020202020204" charset="0"/>
            </a:endParaRPr>
          </a:p>
          <a:p>
            <a:pPr marL="0" indent="0">
              <a:buNone/>
            </a:pPr>
            <a:endParaRPr lang="en-US" sz="4000" dirty="0">
              <a:solidFill>
                <a:srgbClr val="004AAD"/>
              </a:solidFill>
              <a:latin typeface="Be Vietnam" panose="020B0604020202020204" charset="0"/>
            </a:endParaRPr>
          </a:p>
        </p:txBody>
      </p:sp>
    </p:spTree>
    <p:extLst>
      <p:ext uri="{BB962C8B-B14F-4D97-AF65-F5344CB8AC3E}">
        <p14:creationId xmlns:p14="http://schemas.microsoft.com/office/powerpoint/2010/main" val="1645809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3"/>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Key Takeaways for AI Adoption</a:t>
            </a:r>
            <a:endParaRPr sz="5600"/>
          </a:p>
          <a:p>
            <a:pPr marL="0" lvl="0" indent="0" algn="l" rtl="0">
              <a:spcBef>
                <a:spcPts val="0"/>
              </a:spcBef>
              <a:spcAft>
                <a:spcPts val="0"/>
              </a:spcAft>
              <a:buNone/>
            </a:pPr>
            <a:endParaRPr sz="5600"/>
          </a:p>
        </p:txBody>
      </p:sp>
      <p:sp>
        <p:nvSpPr>
          <p:cNvPr id="308" name="Google Shape;308;p43"/>
          <p:cNvSpPr txBox="1"/>
          <p:nvPr/>
        </p:nvSpPr>
        <p:spPr>
          <a:xfrm>
            <a:off x="995500" y="1900350"/>
            <a:ext cx="83118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What We Learned About AI</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Widespread AI Use: S</a:t>
            </a:r>
            <a:r>
              <a:rPr lang="en" sz="2400">
                <a:solidFill>
                  <a:schemeClr val="dk1"/>
                </a:solidFill>
                <a:latin typeface="Proxima Nova"/>
                <a:ea typeface="Proxima Nova"/>
                <a:cs typeface="Proxima Nova"/>
                <a:sym typeface="Proxima Nova"/>
              </a:rPr>
              <a:t>tudies show 30-65% of employees in sectors like marketing, journalism, and law are already using AI tools.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Employee Hesitation: </a:t>
            </a:r>
            <a:r>
              <a:rPr lang="en" sz="2400">
                <a:solidFill>
                  <a:schemeClr val="dk1"/>
                </a:solidFill>
                <a:latin typeface="Proxima Nova"/>
                <a:ea typeface="Proxima Nova"/>
                <a:cs typeface="Proxima Nova"/>
                <a:sym typeface="Proxima Nova"/>
              </a:rPr>
              <a:t>Fear of job loss or being replaced by AI holds employees back from sharing their use of AI.</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Start Small, Then Scale: </a:t>
            </a:r>
            <a:r>
              <a:rPr lang="en" sz="2400">
                <a:solidFill>
                  <a:schemeClr val="dk1"/>
                </a:solidFill>
                <a:latin typeface="Proxima Nova"/>
                <a:ea typeface="Proxima Nova"/>
                <a:cs typeface="Proxima Nova"/>
                <a:sym typeface="Proxima Nova"/>
              </a:rPr>
              <a:t>Organizations that begin with one department see faster success before expanding across teams.</a:t>
            </a:r>
            <a:endParaRPr sz="2400">
              <a:solidFill>
                <a:schemeClr val="dk1"/>
              </a:solidFill>
              <a:latin typeface="Proxima Nova"/>
              <a:ea typeface="Proxima Nova"/>
              <a:cs typeface="Proxima Nova"/>
              <a:sym typeface="Proxima Nova"/>
            </a:endParaRPr>
          </a:p>
        </p:txBody>
      </p:sp>
      <p:pic>
        <p:nvPicPr>
          <p:cNvPr id="309" name="Google Shape;309;p43"/>
          <p:cNvPicPr preferRelativeResize="0"/>
          <p:nvPr/>
        </p:nvPicPr>
        <p:blipFill>
          <a:blip r:embed="rId3">
            <a:alphaModFix/>
          </a:blip>
          <a:stretch>
            <a:fillRect/>
          </a:stretch>
        </p:blipFill>
        <p:spPr>
          <a:xfrm>
            <a:off x="9598500" y="2004336"/>
            <a:ext cx="8371104" cy="6278328"/>
          </a:xfrm>
          <a:prstGeom prst="rect">
            <a:avLst/>
          </a:prstGeom>
          <a:noFill/>
          <a:ln>
            <a:noFill/>
          </a:ln>
        </p:spPr>
      </p:pic>
    </p:spTree>
    <p:extLst>
      <p:ext uri="{BB962C8B-B14F-4D97-AF65-F5344CB8AC3E}">
        <p14:creationId xmlns:p14="http://schemas.microsoft.com/office/powerpoint/2010/main" val="3007464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4"/>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How to Start Your AI Journey</a:t>
            </a:r>
            <a:endParaRPr sz="5600"/>
          </a:p>
          <a:p>
            <a:pPr marL="0" lvl="0" indent="0" algn="l" rtl="0">
              <a:spcBef>
                <a:spcPts val="0"/>
              </a:spcBef>
              <a:spcAft>
                <a:spcPts val="0"/>
              </a:spcAft>
              <a:buNone/>
            </a:pPr>
            <a:endParaRPr sz="5600"/>
          </a:p>
        </p:txBody>
      </p:sp>
      <p:sp>
        <p:nvSpPr>
          <p:cNvPr id="316" name="Google Shape;316;p44"/>
          <p:cNvSpPr txBox="1"/>
          <p:nvPr/>
        </p:nvSpPr>
        <p:spPr>
          <a:xfrm>
            <a:off x="995500" y="1900350"/>
            <a:ext cx="83118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Next Steps for AI in Your Organization</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Identify Opportunities: </a:t>
            </a:r>
            <a:r>
              <a:rPr lang="en" sz="2400">
                <a:solidFill>
                  <a:schemeClr val="dk1"/>
                </a:solidFill>
                <a:latin typeface="Proxima Nova"/>
                <a:ea typeface="Proxima Nova"/>
                <a:cs typeface="Proxima Nova"/>
                <a:sym typeface="Proxima Nova"/>
              </a:rPr>
              <a:t>Look for processes that can benefit from automation or AI.</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Choose the Right Tools: </a:t>
            </a:r>
            <a:r>
              <a:rPr lang="en" sz="2400">
                <a:solidFill>
                  <a:schemeClr val="dk1"/>
                </a:solidFill>
                <a:latin typeface="Proxima Nova"/>
                <a:ea typeface="Proxima Nova"/>
                <a:cs typeface="Proxima Nova"/>
                <a:sym typeface="Proxima Nova"/>
              </a:rPr>
              <a:t>Not every tool fits—pick those that align with your goals.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Build an AI Culture: </a:t>
            </a:r>
            <a:r>
              <a:rPr lang="en" sz="2400">
                <a:solidFill>
                  <a:schemeClr val="dk1"/>
                </a:solidFill>
                <a:latin typeface="Proxima Nova"/>
                <a:ea typeface="Proxima Nova"/>
                <a:cs typeface="Proxima Nova"/>
                <a:sym typeface="Proxima Nova"/>
              </a:rPr>
              <a:t>Encourage teams to experiment with AI and share their successes.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Measure: </a:t>
            </a:r>
            <a:r>
              <a:rPr lang="en" sz="2400">
                <a:solidFill>
                  <a:schemeClr val="dk1"/>
                </a:solidFill>
                <a:latin typeface="Proxima Nova"/>
                <a:ea typeface="Proxima Nova"/>
                <a:cs typeface="Proxima Nova"/>
                <a:sym typeface="Proxima Nova"/>
              </a:rPr>
              <a:t>Determine how to measure success</a:t>
            </a:r>
            <a:endParaRPr sz="2400">
              <a:solidFill>
                <a:schemeClr val="dk1"/>
              </a:solidFill>
              <a:latin typeface="Proxima Nova"/>
              <a:ea typeface="Proxima Nova"/>
              <a:cs typeface="Proxima Nova"/>
              <a:sym typeface="Proxima Nova"/>
            </a:endParaRPr>
          </a:p>
        </p:txBody>
      </p:sp>
      <p:pic>
        <p:nvPicPr>
          <p:cNvPr id="317" name="Google Shape;317;p44"/>
          <p:cNvPicPr preferRelativeResize="0"/>
          <p:nvPr/>
        </p:nvPicPr>
        <p:blipFill>
          <a:blip r:embed="rId3">
            <a:alphaModFix/>
          </a:blip>
          <a:stretch>
            <a:fillRect/>
          </a:stretch>
        </p:blipFill>
        <p:spPr>
          <a:xfrm>
            <a:off x="10185250" y="2239976"/>
            <a:ext cx="8003400" cy="5022660"/>
          </a:xfrm>
          <a:prstGeom prst="rect">
            <a:avLst/>
          </a:prstGeom>
          <a:noFill/>
          <a:ln>
            <a:noFill/>
          </a:ln>
        </p:spPr>
      </p:pic>
    </p:spTree>
    <p:extLst>
      <p:ext uri="{BB962C8B-B14F-4D97-AF65-F5344CB8AC3E}">
        <p14:creationId xmlns:p14="http://schemas.microsoft.com/office/powerpoint/2010/main" val="27851742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5"/>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Why AI Use Needs a Custom Approach</a:t>
            </a:r>
            <a:endParaRPr sz="5600"/>
          </a:p>
          <a:p>
            <a:pPr marL="0" lvl="0" indent="0" algn="l" rtl="0">
              <a:spcBef>
                <a:spcPts val="0"/>
              </a:spcBef>
              <a:spcAft>
                <a:spcPts val="0"/>
              </a:spcAft>
              <a:buNone/>
            </a:pPr>
            <a:endParaRPr sz="5600"/>
          </a:p>
        </p:txBody>
      </p:sp>
      <p:sp>
        <p:nvSpPr>
          <p:cNvPr id="323" name="Google Shape;323;p45"/>
          <p:cNvSpPr txBox="1">
            <a:spLocks noGrp="1"/>
          </p:cNvSpPr>
          <p:nvPr>
            <p:ph type="body" idx="3"/>
          </p:nvPr>
        </p:nvSpPr>
        <p:spPr>
          <a:xfrm>
            <a:off x="9598500" y="9466200"/>
            <a:ext cx="8003400" cy="3738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endParaRPr/>
          </a:p>
        </p:txBody>
      </p:sp>
      <p:sp>
        <p:nvSpPr>
          <p:cNvPr id="324" name="Google Shape;324;p45"/>
          <p:cNvSpPr txBox="1"/>
          <p:nvPr/>
        </p:nvSpPr>
        <p:spPr>
          <a:xfrm>
            <a:off x="995500" y="1900350"/>
            <a:ext cx="96834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Prepare for Long-Term AI Adoption</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AI Isn't Plug-and-Play: </a:t>
            </a:r>
            <a:r>
              <a:rPr lang="en" sz="2400">
                <a:solidFill>
                  <a:schemeClr val="dk1"/>
                </a:solidFill>
                <a:latin typeface="Proxima Nova"/>
                <a:ea typeface="Proxima Nova"/>
                <a:cs typeface="Proxima Nova"/>
                <a:sym typeface="Proxima Nova"/>
              </a:rPr>
              <a:t>Even top AI companies don’t know how their models will fit into each unique organization without trial and error.</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Iterative Process: </a:t>
            </a:r>
            <a:r>
              <a:rPr lang="en" sz="2400">
                <a:solidFill>
                  <a:schemeClr val="dk1"/>
                </a:solidFill>
                <a:latin typeface="Proxima Nova"/>
                <a:ea typeface="Proxima Nova"/>
                <a:cs typeface="Proxima Nova"/>
                <a:sym typeface="Proxima Nova"/>
              </a:rPr>
              <a:t>Discovering how AI integrates into your workflows takes time, and you’ll need to experiment with different use cases.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Competitive Advantage: </a:t>
            </a:r>
            <a:r>
              <a:rPr lang="en" sz="2400">
                <a:solidFill>
                  <a:schemeClr val="dk1"/>
                </a:solidFill>
                <a:latin typeface="Proxima Nova"/>
                <a:ea typeface="Proxima Nova"/>
                <a:cs typeface="Proxima Nova"/>
                <a:sym typeface="Proxima Nova"/>
              </a:rPr>
              <a:t>Companies that invest in custom R&amp;D see better results than those that adopt off-the-shelf tools. You’ll find what works faster by having a dedicated team.</a:t>
            </a:r>
            <a:endParaRPr sz="2400">
              <a:solidFill>
                <a:schemeClr val="dk1"/>
              </a:solidFill>
              <a:latin typeface="Proxima Nova"/>
              <a:ea typeface="Proxima Nova"/>
              <a:cs typeface="Proxima Nova"/>
              <a:sym typeface="Proxima Nova"/>
            </a:endParaRPr>
          </a:p>
        </p:txBody>
      </p:sp>
      <p:pic>
        <p:nvPicPr>
          <p:cNvPr id="325" name="Google Shape;325;p45"/>
          <p:cNvPicPr preferRelativeResize="0"/>
          <p:nvPr/>
        </p:nvPicPr>
        <p:blipFill>
          <a:blip r:embed="rId3">
            <a:alphaModFix/>
          </a:blip>
          <a:stretch>
            <a:fillRect/>
          </a:stretch>
        </p:blipFill>
        <p:spPr>
          <a:xfrm>
            <a:off x="11164701" y="2950650"/>
            <a:ext cx="6999502" cy="4666336"/>
          </a:xfrm>
          <a:prstGeom prst="rect">
            <a:avLst/>
          </a:prstGeom>
          <a:noFill/>
          <a:ln>
            <a:noFill/>
          </a:ln>
        </p:spPr>
      </p:pic>
    </p:spTree>
    <p:extLst>
      <p:ext uri="{BB962C8B-B14F-4D97-AF65-F5344CB8AC3E}">
        <p14:creationId xmlns:p14="http://schemas.microsoft.com/office/powerpoint/2010/main" val="2799502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Challenges to AI Adoption in Organizations</a:t>
            </a:r>
            <a:endParaRPr sz="5600"/>
          </a:p>
          <a:p>
            <a:pPr marL="0" lvl="0" indent="0" algn="l" rtl="0">
              <a:spcBef>
                <a:spcPts val="0"/>
              </a:spcBef>
              <a:spcAft>
                <a:spcPts val="0"/>
              </a:spcAft>
              <a:buNone/>
            </a:pPr>
            <a:endParaRPr sz="5600"/>
          </a:p>
        </p:txBody>
      </p:sp>
      <p:sp>
        <p:nvSpPr>
          <p:cNvPr id="332" name="Google Shape;332;p46"/>
          <p:cNvSpPr txBox="1"/>
          <p:nvPr/>
        </p:nvSpPr>
        <p:spPr>
          <a:xfrm>
            <a:off x="995500" y="1900350"/>
            <a:ext cx="101664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Why AI Doesn't Always Lead to Immediate Gains</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Individual Success ≠ Organizational Success: </a:t>
            </a:r>
            <a:r>
              <a:rPr lang="en" sz="2400">
                <a:solidFill>
                  <a:schemeClr val="dk1"/>
                </a:solidFill>
                <a:latin typeface="Proxima Nova"/>
                <a:ea typeface="Proxima Nova"/>
                <a:cs typeface="Proxima Nova"/>
                <a:sym typeface="Proxima Nova"/>
              </a:rPr>
              <a:t>AI tools can boost individual productivity, but translating that into organizational performance requires more effort.</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Lack of Visibility: </a:t>
            </a:r>
            <a:r>
              <a:rPr lang="en" sz="2400">
                <a:solidFill>
                  <a:schemeClr val="dk1"/>
                </a:solidFill>
                <a:latin typeface="Proxima Nova"/>
                <a:ea typeface="Proxima Nova"/>
                <a:cs typeface="Proxima Nova"/>
                <a:sym typeface="Proxima Nova"/>
              </a:rPr>
              <a:t>Employees are often experimenting in secret due to fear of job loss or punishment. This stops their AI experiments from being scaled across the company.</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Psychological Safety: </a:t>
            </a:r>
            <a:r>
              <a:rPr lang="en" sz="2400">
                <a:solidFill>
                  <a:schemeClr val="dk1"/>
                </a:solidFill>
                <a:latin typeface="Proxima Nova"/>
                <a:ea typeface="Proxima Nova"/>
                <a:cs typeface="Proxima Nova"/>
                <a:sym typeface="Proxima Nova"/>
              </a:rPr>
              <a:t>Building an environment where employees feel safe to share their AI use is crucial for scaling innovation.</a:t>
            </a:r>
            <a:endParaRPr sz="2400">
              <a:solidFill>
                <a:schemeClr val="dk1"/>
              </a:solidFill>
              <a:latin typeface="Proxima Nova"/>
              <a:ea typeface="Proxima Nova"/>
              <a:cs typeface="Proxima Nova"/>
              <a:sym typeface="Proxima Nova"/>
            </a:endParaRPr>
          </a:p>
        </p:txBody>
      </p:sp>
      <p:pic>
        <p:nvPicPr>
          <p:cNvPr id="333" name="Google Shape;333;p46"/>
          <p:cNvPicPr preferRelativeResize="0"/>
          <p:nvPr/>
        </p:nvPicPr>
        <p:blipFill>
          <a:blip r:embed="rId3">
            <a:alphaModFix/>
          </a:blip>
          <a:stretch>
            <a:fillRect/>
          </a:stretch>
        </p:blipFill>
        <p:spPr>
          <a:xfrm>
            <a:off x="11587350" y="2362400"/>
            <a:ext cx="6516500" cy="4349636"/>
          </a:xfrm>
          <a:prstGeom prst="rect">
            <a:avLst/>
          </a:prstGeom>
          <a:noFill/>
          <a:ln>
            <a:noFill/>
          </a:ln>
        </p:spPr>
      </p:pic>
    </p:spTree>
    <p:extLst>
      <p:ext uri="{BB962C8B-B14F-4D97-AF65-F5344CB8AC3E}">
        <p14:creationId xmlns:p14="http://schemas.microsoft.com/office/powerpoint/2010/main" val="1041761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7"/>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Building Your Own AI Blueprint</a:t>
            </a:r>
            <a:endParaRPr sz="5600"/>
          </a:p>
          <a:p>
            <a:pPr marL="0" lvl="0" indent="0" algn="l" rtl="0">
              <a:spcBef>
                <a:spcPts val="0"/>
              </a:spcBef>
              <a:spcAft>
                <a:spcPts val="0"/>
              </a:spcAft>
              <a:buNone/>
            </a:pPr>
            <a:endParaRPr sz="5600"/>
          </a:p>
        </p:txBody>
      </p:sp>
      <p:sp>
        <p:nvSpPr>
          <p:cNvPr id="340" name="Google Shape;340;p47"/>
          <p:cNvSpPr txBox="1"/>
          <p:nvPr/>
        </p:nvSpPr>
        <p:spPr>
          <a:xfrm>
            <a:off x="995500" y="1900350"/>
            <a:ext cx="95784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How to Create AI Solutions for Your Company</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Crowdsource Innovation: </a:t>
            </a:r>
            <a:r>
              <a:rPr lang="en" sz="2400">
                <a:solidFill>
                  <a:schemeClr val="dk1"/>
                </a:solidFill>
                <a:latin typeface="Proxima Nova"/>
                <a:ea typeface="Proxima Nova"/>
                <a:cs typeface="Proxima Nova"/>
                <a:sym typeface="Proxima Nova"/>
              </a:rPr>
              <a:t>Many of the best AI use cases come from on-the-ground experimentation by employees.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Establish an AI Lab: </a:t>
            </a:r>
            <a:r>
              <a:rPr lang="en" sz="2400">
                <a:solidFill>
                  <a:schemeClr val="dk1"/>
                </a:solidFill>
                <a:latin typeface="Proxima Nova"/>
                <a:ea typeface="Proxima Nova"/>
                <a:cs typeface="Proxima Nova"/>
                <a:sym typeface="Proxima Nova"/>
              </a:rPr>
              <a:t>Set up an internal AI team to benchmark tools and test what works for your specific needs.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Create AI Benchmarks: </a:t>
            </a:r>
            <a:r>
              <a:rPr lang="en" sz="2400">
                <a:solidFill>
                  <a:schemeClr val="dk1"/>
                </a:solidFill>
                <a:latin typeface="Proxima Nova"/>
                <a:ea typeface="Proxima Nova"/>
                <a:cs typeface="Proxima Nova"/>
                <a:sym typeface="Proxima Nova"/>
              </a:rPr>
              <a:t>Develop specific AI benchmarks for your business functions, such as document processing or customer service, to measure what’s working</a:t>
            </a:r>
            <a:endParaRPr sz="2400">
              <a:solidFill>
                <a:schemeClr val="dk1"/>
              </a:solidFill>
              <a:latin typeface="Proxima Nova"/>
              <a:ea typeface="Proxima Nova"/>
              <a:cs typeface="Proxima Nova"/>
              <a:sym typeface="Proxima Nova"/>
            </a:endParaRPr>
          </a:p>
        </p:txBody>
      </p:sp>
      <p:pic>
        <p:nvPicPr>
          <p:cNvPr id="341" name="Google Shape;341;p47"/>
          <p:cNvPicPr preferRelativeResize="0"/>
          <p:nvPr/>
        </p:nvPicPr>
        <p:blipFill>
          <a:blip r:embed="rId3">
            <a:alphaModFix/>
          </a:blip>
          <a:stretch>
            <a:fillRect/>
          </a:stretch>
        </p:blipFill>
        <p:spPr>
          <a:xfrm>
            <a:off x="10573902" y="2337951"/>
            <a:ext cx="7516876" cy="4755050"/>
          </a:xfrm>
          <a:prstGeom prst="rect">
            <a:avLst/>
          </a:prstGeom>
          <a:noFill/>
          <a:ln>
            <a:noFill/>
          </a:ln>
        </p:spPr>
      </p:pic>
    </p:spTree>
    <p:extLst>
      <p:ext uri="{BB962C8B-B14F-4D97-AF65-F5344CB8AC3E}">
        <p14:creationId xmlns:p14="http://schemas.microsoft.com/office/powerpoint/2010/main" val="2159456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685800" y="413500"/>
            <a:ext cx="16916400" cy="1086000"/>
          </a:xfrm>
          <a:prstGeom prst="rect">
            <a:avLst/>
          </a:prstGeom>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a:t>Prepare, Experiment, Scale</a:t>
            </a:r>
            <a:endParaRPr sz="5600"/>
          </a:p>
          <a:p>
            <a:pPr marL="0" lvl="0" indent="0" algn="l" rtl="0">
              <a:spcBef>
                <a:spcPts val="0"/>
              </a:spcBef>
              <a:spcAft>
                <a:spcPts val="0"/>
              </a:spcAft>
              <a:buNone/>
            </a:pPr>
            <a:endParaRPr sz="5600"/>
          </a:p>
        </p:txBody>
      </p:sp>
      <p:sp>
        <p:nvSpPr>
          <p:cNvPr id="348" name="Google Shape;348;p48"/>
          <p:cNvSpPr txBox="1"/>
          <p:nvPr/>
        </p:nvSpPr>
        <p:spPr>
          <a:xfrm>
            <a:off x="829600" y="1920600"/>
            <a:ext cx="10860000" cy="70362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600" b="1">
                <a:solidFill>
                  <a:srgbClr val="1C4587"/>
                </a:solidFill>
                <a:latin typeface="Proxima Nova"/>
                <a:ea typeface="Proxima Nova"/>
                <a:cs typeface="Proxima Nova"/>
                <a:sym typeface="Proxima Nova"/>
              </a:rPr>
              <a:t>Key Strategies for Successful AI Adoption</a:t>
            </a:r>
            <a:endParaRPr sz="5600" b="1">
              <a:solidFill>
                <a:srgbClr val="1C4587"/>
              </a:solidFill>
              <a:latin typeface="Proxima Nova"/>
              <a:ea typeface="Proxima Nova"/>
              <a:cs typeface="Proxima Nova"/>
              <a:sym typeface="Proxima Nova"/>
            </a:endParaRPr>
          </a:p>
          <a:p>
            <a:pPr marL="0" lvl="0" indent="0" algn="l" rtl="0">
              <a:spcBef>
                <a:spcPts val="0"/>
              </a:spcBef>
              <a:spcAft>
                <a:spcPts val="0"/>
              </a:spcAft>
              <a:buNone/>
            </a:pPr>
            <a:endParaRPr sz="5600" b="1">
              <a:solidFill>
                <a:srgbClr val="1C4587"/>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Start Small, Scale Big: </a:t>
            </a:r>
            <a:r>
              <a:rPr lang="en" sz="2400">
                <a:solidFill>
                  <a:schemeClr val="dk1"/>
                </a:solidFill>
                <a:latin typeface="Proxima Nova"/>
                <a:ea typeface="Proxima Nova"/>
                <a:cs typeface="Proxima Nova"/>
                <a:sym typeface="Proxima Nova"/>
              </a:rPr>
              <a:t>Begin with AI in one department, measure success, and then scale across the organization.</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Foster a Safe Environment:</a:t>
            </a:r>
            <a:r>
              <a:rPr lang="en" sz="2400">
                <a:solidFill>
                  <a:schemeClr val="dk1"/>
                </a:solidFill>
                <a:latin typeface="Proxima Nova"/>
                <a:ea typeface="Proxima Nova"/>
                <a:cs typeface="Proxima Nova"/>
                <a:sym typeface="Proxima Nova"/>
              </a:rPr>
              <a:t> Encourage employees to share their AI innovations without fear of job loss—psychological safety matters.</a:t>
            </a:r>
            <a:endParaRPr sz="2400">
              <a:solidFill>
                <a:schemeClr val="dk1"/>
              </a:solidFill>
              <a:latin typeface="Proxima Nova"/>
              <a:ea typeface="Proxima Nova"/>
              <a:cs typeface="Proxima Nova"/>
              <a:sym typeface="Proxima Nova"/>
            </a:endParaRPr>
          </a:p>
          <a:p>
            <a:pPr marL="914400" lvl="0" indent="-609600" algn="l" rtl="0">
              <a:lnSpc>
                <a:spcPct val="150000"/>
              </a:lnSpc>
              <a:spcBef>
                <a:spcPts val="0"/>
              </a:spcBef>
              <a:spcAft>
                <a:spcPts val="0"/>
              </a:spcAft>
              <a:buClr>
                <a:schemeClr val="dk1"/>
              </a:buClr>
              <a:buSzPts val="1200"/>
              <a:buFont typeface="Proxima Nova"/>
              <a:buChar char="●"/>
            </a:pPr>
            <a:r>
              <a:rPr lang="en" sz="2400" b="1">
                <a:solidFill>
                  <a:schemeClr val="dk1"/>
                </a:solidFill>
                <a:latin typeface="Proxima Nova"/>
                <a:ea typeface="Proxima Nova"/>
                <a:cs typeface="Proxima Nova"/>
                <a:sym typeface="Proxima Nova"/>
              </a:rPr>
              <a:t>Invest in Process Improvement: </a:t>
            </a:r>
            <a:r>
              <a:rPr lang="en" sz="2400">
                <a:solidFill>
                  <a:schemeClr val="dk1"/>
                </a:solidFill>
                <a:latin typeface="Proxima Nova"/>
                <a:ea typeface="Proxima Nova"/>
                <a:cs typeface="Proxima Nova"/>
                <a:sym typeface="Proxima Nova"/>
              </a:rPr>
              <a:t>While off-the-shelf AI tools are a great starting point, there’s significant opportunity in evaluating and documenting department workflows to identify where automation—not just AI—can drive efficiency. Many repetitive tasks can still be streamlined through process automation, leaving room for ongoing productivity gains across the organization.</a:t>
            </a:r>
            <a:endParaRPr sz="2400">
              <a:solidFill>
                <a:schemeClr val="dk1"/>
              </a:solidFill>
              <a:latin typeface="Proxima Nova"/>
              <a:ea typeface="Proxima Nova"/>
              <a:cs typeface="Proxima Nova"/>
              <a:sym typeface="Proxima Nova"/>
            </a:endParaRPr>
          </a:p>
          <a:p>
            <a:pPr marL="0" lvl="0" indent="0" algn="l" rtl="0">
              <a:lnSpc>
                <a:spcPct val="150000"/>
              </a:lnSpc>
              <a:spcBef>
                <a:spcPts val="0"/>
              </a:spcBef>
              <a:spcAft>
                <a:spcPts val="0"/>
              </a:spcAft>
              <a:buNone/>
            </a:pPr>
            <a:endParaRPr sz="2400" b="1">
              <a:solidFill>
                <a:schemeClr val="dk1"/>
              </a:solidFill>
              <a:latin typeface="Proxima Nova"/>
              <a:ea typeface="Proxima Nova"/>
              <a:cs typeface="Proxima Nova"/>
              <a:sym typeface="Proxima Nova"/>
            </a:endParaRPr>
          </a:p>
        </p:txBody>
      </p:sp>
      <p:pic>
        <p:nvPicPr>
          <p:cNvPr id="349" name="Google Shape;349;p48"/>
          <p:cNvPicPr preferRelativeResize="0"/>
          <p:nvPr/>
        </p:nvPicPr>
        <p:blipFill rotWithShape="1">
          <a:blip r:embed="rId3">
            <a:alphaModFix/>
          </a:blip>
          <a:srcRect l="27133" r="16538"/>
          <a:stretch/>
        </p:blipFill>
        <p:spPr>
          <a:xfrm>
            <a:off x="12147750" y="1920601"/>
            <a:ext cx="8717496" cy="6445802"/>
          </a:xfrm>
          <a:prstGeom prst="rect">
            <a:avLst/>
          </a:prstGeom>
          <a:noFill/>
          <a:ln>
            <a:noFill/>
          </a:ln>
        </p:spPr>
      </p:pic>
    </p:spTree>
    <p:extLst>
      <p:ext uri="{BB962C8B-B14F-4D97-AF65-F5344CB8AC3E}">
        <p14:creationId xmlns:p14="http://schemas.microsoft.com/office/powerpoint/2010/main" val="26750946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564776" y="3162300"/>
            <a:ext cx="13511078" cy="13173301"/>
          </a:xfrm>
          <a:custGeom>
            <a:avLst/>
            <a:gdLst/>
            <a:ahLst/>
            <a:cxnLst/>
            <a:rect l="l" t="t" r="r" b="b"/>
            <a:pathLst>
              <a:path w="13511078" h="13173301">
                <a:moveTo>
                  <a:pt x="0" y="0"/>
                </a:moveTo>
                <a:lnTo>
                  <a:pt x="13511077" y="0"/>
                </a:lnTo>
                <a:lnTo>
                  <a:pt x="13511077" y="13173301"/>
                </a:lnTo>
                <a:lnTo>
                  <a:pt x="0" y="13173301"/>
                </a:lnTo>
                <a:lnTo>
                  <a:pt x="0" y="0"/>
                </a:lnTo>
                <a:close/>
              </a:path>
            </a:pathLst>
          </a:custGeom>
          <a:blipFill>
            <a:blip r:embed="rId3">
              <a:alphaModFix amt="23000"/>
            </a:blip>
            <a:stretch>
              <a:fillRect/>
            </a:stretch>
          </a:blipFill>
        </p:spPr>
        <p:txBody>
          <a:bodyPr/>
          <a:lstStyle/>
          <a:p>
            <a:endParaRPr lang="en-US"/>
          </a:p>
        </p:txBody>
      </p:sp>
      <p:pic>
        <p:nvPicPr>
          <p:cNvPr id="5" name="Picture 2">
            <a:extLst>
              <a:ext uri="{FF2B5EF4-FFF2-40B4-BE49-F238E27FC236}">
                <a16:creationId xmlns:a16="http://schemas.microsoft.com/office/drawing/2014/main" id="{B97BFAB7-54E6-9745-8D2F-8C0A7F398DB3}"/>
              </a:ext>
            </a:extLst>
          </p:cNvPr>
          <p:cNvPicPr>
            <a:picLocks noChangeAspect="1"/>
          </p:cNvPicPr>
          <p:nvPr/>
        </p:nvPicPr>
        <p:blipFill>
          <a:blip r:embed="rId4"/>
          <a:srcRect/>
          <a:stretch>
            <a:fillRect/>
          </a:stretch>
        </p:blipFill>
        <p:spPr>
          <a:xfrm>
            <a:off x="990600" y="647700"/>
            <a:ext cx="15849600" cy="8915400"/>
          </a:xfrm>
          <a:prstGeom prst="rect">
            <a:avLst/>
          </a:prstGeom>
        </p:spPr>
      </p:pic>
      <p:sp>
        <p:nvSpPr>
          <p:cNvPr id="4" name="Rectangle 3">
            <a:extLst>
              <a:ext uri="{FF2B5EF4-FFF2-40B4-BE49-F238E27FC236}">
                <a16:creationId xmlns:a16="http://schemas.microsoft.com/office/drawing/2014/main" id="{EAA7DB9C-93EB-177F-2BD2-2AC51494D803}"/>
              </a:ext>
            </a:extLst>
          </p:cNvPr>
          <p:cNvSpPr/>
          <p:nvPr/>
        </p:nvSpPr>
        <p:spPr>
          <a:xfrm>
            <a:off x="999565" y="8540055"/>
            <a:ext cx="8590175" cy="92333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www.marionnapoleon.com</a:t>
            </a:r>
          </a:p>
        </p:txBody>
      </p:sp>
    </p:spTree>
    <p:extLst>
      <p:ext uri="{BB962C8B-B14F-4D97-AF65-F5344CB8AC3E}">
        <p14:creationId xmlns:p14="http://schemas.microsoft.com/office/powerpoint/2010/main" val="3778955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a:off x="-680673" y="3160906"/>
            <a:ext cx="13511078" cy="13173301"/>
          </a:xfrm>
          <a:custGeom>
            <a:avLst/>
            <a:gdLst/>
            <a:ahLst/>
            <a:cxnLst/>
            <a:rect l="l" t="t" r="r" b="b"/>
            <a:pathLst>
              <a:path w="13511078" h="13173301">
                <a:moveTo>
                  <a:pt x="0" y="0"/>
                </a:moveTo>
                <a:lnTo>
                  <a:pt x="13511077" y="0"/>
                </a:lnTo>
                <a:lnTo>
                  <a:pt x="13511077" y="13173301"/>
                </a:lnTo>
                <a:lnTo>
                  <a:pt x="0" y="13173301"/>
                </a:lnTo>
                <a:lnTo>
                  <a:pt x="0" y="0"/>
                </a:lnTo>
                <a:close/>
              </a:path>
            </a:pathLst>
          </a:custGeom>
          <a:blipFill>
            <a:blip r:embed="rId4">
              <a:alphaModFix amt="23000"/>
            </a:blip>
            <a:stretch>
              <a:fillRect/>
            </a:stretch>
          </a:blipFill>
        </p:spPr>
        <p:txBody>
          <a:bodyPr/>
          <a:lstStyle/>
          <a:p>
            <a:endParaRPr lang="en-US"/>
          </a:p>
        </p:txBody>
      </p:sp>
      <p:pic>
        <p:nvPicPr>
          <p:cNvPr id="4" name="Online Media 3" descr="The Digital Age Brokerage   AI and Tech Trends">
            <a:hlinkClick r:id="" action="ppaction://media"/>
            <a:extLst>
              <a:ext uri="{FF2B5EF4-FFF2-40B4-BE49-F238E27FC236}">
                <a16:creationId xmlns:a16="http://schemas.microsoft.com/office/drawing/2014/main" id="{AD8EED86-212A-1549-8E4F-435387598A2D}"/>
              </a:ext>
            </a:extLst>
          </p:cNvPr>
          <p:cNvPicPr>
            <a:picLocks noRot="1" noChangeAspect="1"/>
          </p:cNvPicPr>
          <p:nvPr>
            <a:videoFile r:link="rId1"/>
          </p:nvPr>
        </p:nvPicPr>
        <p:blipFill>
          <a:blip r:embed="rId5"/>
          <a:stretch>
            <a:fillRect/>
          </a:stretch>
        </p:blipFill>
        <p:spPr>
          <a:xfrm>
            <a:off x="838200" y="495300"/>
            <a:ext cx="16840200" cy="9514713"/>
          </a:xfrm>
          <a:prstGeom prst="rect">
            <a:avLst/>
          </a:prstGeom>
        </p:spPr>
      </p:pic>
    </p:spTree>
    <p:extLst>
      <p:ext uri="{BB962C8B-B14F-4D97-AF65-F5344CB8AC3E}">
        <p14:creationId xmlns:p14="http://schemas.microsoft.com/office/powerpoint/2010/main" val="82754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680673" y="3160906"/>
            <a:ext cx="13511078" cy="13173301"/>
          </a:xfrm>
          <a:custGeom>
            <a:avLst/>
            <a:gdLst/>
            <a:ahLst/>
            <a:cxnLst/>
            <a:rect l="l" t="t" r="r" b="b"/>
            <a:pathLst>
              <a:path w="13511078" h="13173301">
                <a:moveTo>
                  <a:pt x="0" y="0"/>
                </a:moveTo>
                <a:lnTo>
                  <a:pt x="13511077" y="0"/>
                </a:lnTo>
                <a:lnTo>
                  <a:pt x="13511077" y="13173301"/>
                </a:lnTo>
                <a:lnTo>
                  <a:pt x="0" y="13173301"/>
                </a:lnTo>
                <a:lnTo>
                  <a:pt x="0" y="0"/>
                </a:lnTo>
                <a:close/>
              </a:path>
            </a:pathLst>
          </a:custGeom>
          <a:blipFill>
            <a:blip r:embed="rId3">
              <a:alphaModFix amt="23000"/>
            </a:blip>
            <a:stretch>
              <a:fillRect/>
            </a:stretch>
          </a:blipFill>
        </p:spPr>
        <p:txBody>
          <a:bodyPr/>
          <a:lstStyle/>
          <a:p>
            <a:endParaRPr lang="en-US"/>
          </a:p>
        </p:txBody>
      </p:sp>
      <p:sp>
        <p:nvSpPr>
          <p:cNvPr id="5" name="Freeform 13">
            <a:extLst>
              <a:ext uri="{FF2B5EF4-FFF2-40B4-BE49-F238E27FC236}">
                <a16:creationId xmlns:a16="http://schemas.microsoft.com/office/drawing/2014/main" id="{1A69CCEC-8F1C-AC44-B8F3-86A12B0A9DCB}"/>
              </a:ext>
            </a:extLst>
          </p:cNvPr>
          <p:cNvSpPr/>
          <p:nvPr/>
        </p:nvSpPr>
        <p:spPr>
          <a:xfrm>
            <a:off x="2152650" y="1927243"/>
            <a:ext cx="13258800" cy="7391400"/>
          </a:xfrm>
          <a:custGeom>
            <a:avLst/>
            <a:gdLst/>
            <a:ahLst/>
            <a:cxnLst/>
            <a:rect l="l" t="t" r="r" b="b"/>
            <a:pathLst>
              <a:path w="11274067" h="6313477">
                <a:moveTo>
                  <a:pt x="0" y="0"/>
                </a:moveTo>
                <a:lnTo>
                  <a:pt x="11274067" y="0"/>
                </a:lnTo>
                <a:lnTo>
                  <a:pt x="11274067" y="6313477"/>
                </a:lnTo>
                <a:lnTo>
                  <a:pt x="0" y="6313477"/>
                </a:lnTo>
                <a:lnTo>
                  <a:pt x="0" y="0"/>
                </a:lnTo>
                <a:close/>
              </a:path>
            </a:pathLst>
          </a:custGeom>
          <a:blipFill>
            <a:blip r:embed="rId4"/>
            <a:stretch>
              <a:fillRect l="-2336" r="-2336"/>
            </a:stretch>
          </a:blipFill>
        </p:spPr>
        <p:txBody>
          <a:bodyPr/>
          <a:lstStyle/>
          <a:p>
            <a:endParaRPr lang="en-US"/>
          </a:p>
        </p:txBody>
      </p:sp>
      <p:sp>
        <p:nvSpPr>
          <p:cNvPr id="7" name="TextBox 4">
            <a:extLst>
              <a:ext uri="{FF2B5EF4-FFF2-40B4-BE49-F238E27FC236}">
                <a16:creationId xmlns:a16="http://schemas.microsoft.com/office/drawing/2014/main" id="{7E3BD770-E099-244C-9234-150DDE604769}"/>
              </a:ext>
            </a:extLst>
          </p:cNvPr>
          <p:cNvSpPr txBox="1"/>
          <p:nvPr/>
        </p:nvSpPr>
        <p:spPr>
          <a:xfrm>
            <a:off x="1143000" y="576987"/>
            <a:ext cx="16002000" cy="1048172"/>
          </a:xfrm>
          <a:prstGeom prst="rect">
            <a:avLst/>
          </a:prstGeom>
        </p:spPr>
        <p:txBody>
          <a:bodyPr wrap="square" lIns="0" tIns="0" rIns="0" bIns="0" rtlCol="0" anchor="t">
            <a:spAutoFit/>
          </a:bodyPr>
          <a:lstStyle/>
          <a:p>
            <a:pPr marL="0" lvl="0" indent="0" algn="ctr">
              <a:lnSpc>
                <a:spcPts val="7783"/>
              </a:lnSpc>
              <a:spcBef>
                <a:spcPct val="0"/>
              </a:spcBef>
            </a:pPr>
            <a:r>
              <a:rPr lang="en-US" sz="8800" b="1" u="none" strike="noStrike" dirty="0">
                <a:solidFill>
                  <a:srgbClr val="004AAD"/>
                </a:solidFill>
                <a:latin typeface="File"/>
                <a:ea typeface="File"/>
                <a:cs typeface="File"/>
                <a:sym typeface="File"/>
              </a:rPr>
              <a:t>AI is Changing The World</a:t>
            </a:r>
          </a:p>
        </p:txBody>
      </p:sp>
    </p:spTree>
    <p:extLst>
      <p:ext uri="{BB962C8B-B14F-4D97-AF65-F5344CB8AC3E}">
        <p14:creationId xmlns:p14="http://schemas.microsoft.com/office/powerpoint/2010/main" val="2648346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10020741" y="1235290"/>
            <a:ext cx="7848159" cy="936410"/>
          </a:xfrm>
          <a:prstGeom prst="rect">
            <a:avLst/>
          </a:prstGeom>
        </p:spPr>
        <p:txBody>
          <a:bodyPr lIns="0" tIns="0" rIns="0" bIns="0" rtlCol="0" anchor="t">
            <a:spAutoFit/>
          </a:bodyPr>
          <a:lstStyle/>
          <a:p>
            <a:pPr marL="0" lvl="0" indent="0" algn="ctr">
              <a:lnSpc>
                <a:spcPts val="7783"/>
              </a:lnSpc>
              <a:spcBef>
                <a:spcPct val="0"/>
              </a:spcBef>
            </a:pPr>
            <a:r>
              <a:rPr lang="en-US" sz="6000" b="1" u="none" strike="noStrike" dirty="0">
                <a:solidFill>
                  <a:srgbClr val="004AAD"/>
                </a:solidFill>
                <a:latin typeface="File"/>
                <a:ea typeface="File"/>
                <a:cs typeface="File"/>
                <a:sym typeface="File"/>
              </a:rPr>
              <a:t>Augmented Realty</a:t>
            </a:r>
          </a:p>
        </p:txBody>
      </p:sp>
      <p:sp>
        <p:nvSpPr>
          <p:cNvPr id="8" name="TextBox 6">
            <a:extLst>
              <a:ext uri="{FF2B5EF4-FFF2-40B4-BE49-F238E27FC236}">
                <a16:creationId xmlns:a16="http://schemas.microsoft.com/office/drawing/2014/main" id="{39E90CD5-DAEE-9441-901E-3DB54314DFF8}"/>
              </a:ext>
            </a:extLst>
          </p:cNvPr>
          <p:cNvSpPr txBox="1"/>
          <p:nvPr/>
        </p:nvSpPr>
        <p:spPr>
          <a:xfrm>
            <a:off x="10451818" y="6114579"/>
            <a:ext cx="6676367" cy="705321"/>
          </a:xfrm>
          <a:prstGeom prst="rect">
            <a:avLst/>
          </a:prstGeom>
        </p:spPr>
        <p:txBody>
          <a:bodyPr wrap="square" lIns="0" tIns="0" rIns="0" bIns="0" rtlCol="0" anchor="t">
            <a:spAutoFit/>
          </a:bodyPr>
          <a:lstStyle/>
          <a:p>
            <a:pPr marL="421002" lvl="1" algn="ctr">
              <a:lnSpc>
                <a:spcPts val="5459"/>
              </a:lnSpc>
            </a:pPr>
            <a:r>
              <a:rPr lang="en-US" sz="4800" b="1" spc="144" dirty="0">
                <a:solidFill>
                  <a:srgbClr val="004AAD"/>
                </a:solidFill>
                <a:latin typeface="Bookman Old Style" panose="02050604050505020204" pitchFamily="18" charset="0"/>
              </a:rPr>
              <a:t>Virtual </a:t>
            </a:r>
            <a:r>
              <a:rPr lang="en-US" sz="4800" b="1" spc="144" dirty="0" err="1">
                <a:solidFill>
                  <a:srgbClr val="004AAD"/>
                </a:solidFill>
                <a:latin typeface="Bookman Old Style" panose="02050604050505020204" pitchFamily="18" charset="0"/>
              </a:rPr>
              <a:t>Staging.AI</a:t>
            </a:r>
            <a:endParaRPr lang="en-US" sz="4800" b="1" spc="144" dirty="0">
              <a:solidFill>
                <a:srgbClr val="004AAD"/>
              </a:solidFill>
              <a:latin typeface="Bookman Old Style" panose="02050604050505020204" pitchFamily="18" charset="0"/>
            </a:endParaRPr>
          </a:p>
        </p:txBody>
      </p:sp>
      <p:sp>
        <p:nvSpPr>
          <p:cNvPr id="14" name="Freeform 13">
            <a:extLst>
              <a:ext uri="{FF2B5EF4-FFF2-40B4-BE49-F238E27FC236}">
                <a16:creationId xmlns:a16="http://schemas.microsoft.com/office/drawing/2014/main" id="{198C1A3C-8882-A646-A701-2DAE16EBB8FB}"/>
              </a:ext>
            </a:extLst>
          </p:cNvPr>
          <p:cNvSpPr/>
          <p:nvPr/>
        </p:nvSpPr>
        <p:spPr>
          <a:xfrm>
            <a:off x="814321" y="2019300"/>
            <a:ext cx="8974630" cy="6248400"/>
          </a:xfrm>
          <a:custGeom>
            <a:avLst/>
            <a:gdLst/>
            <a:ahLst/>
            <a:cxnLst/>
            <a:rect l="l" t="t" r="r" b="b"/>
            <a:pathLst>
              <a:path w="11844486" h="6912793">
                <a:moveTo>
                  <a:pt x="0" y="0"/>
                </a:moveTo>
                <a:lnTo>
                  <a:pt x="11844486" y="0"/>
                </a:lnTo>
                <a:lnTo>
                  <a:pt x="11844486" y="6912793"/>
                </a:lnTo>
                <a:lnTo>
                  <a:pt x="0" y="6912793"/>
                </a:lnTo>
                <a:lnTo>
                  <a:pt x="0" y="0"/>
                </a:lnTo>
                <a:close/>
              </a:path>
            </a:pathLst>
          </a:custGeom>
          <a:blipFill>
            <a:blip r:embed="rId4"/>
            <a:stretch>
              <a:fillRect l="-1870" r="-1870"/>
            </a:stretch>
          </a:blipFill>
        </p:spPr>
        <p:txBody>
          <a:bodyPr/>
          <a:lstStyle/>
          <a:p>
            <a:endParaRPr lang="en-US"/>
          </a:p>
        </p:txBody>
      </p:sp>
      <p:sp>
        <p:nvSpPr>
          <p:cNvPr id="6" name="TextBox 5">
            <a:extLst>
              <a:ext uri="{FF2B5EF4-FFF2-40B4-BE49-F238E27FC236}">
                <a16:creationId xmlns:a16="http://schemas.microsoft.com/office/drawing/2014/main" id="{3E2BBD3E-0BF0-D54E-BB05-3739A433694D}"/>
              </a:ext>
            </a:extLst>
          </p:cNvPr>
          <p:cNvSpPr txBox="1"/>
          <p:nvPr/>
        </p:nvSpPr>
        <p:spPr>
          <a:xfrm>
            <a:off x="10369370" y="2899708"/>
            <a:ext cx="6841265" cy="1938992"/>
          </a:xfrm>
          <a:prstGeom prst="rect">
            <a:avLst/>
          </a:prstGeom>
          <a:noFill/>
        </p:spPr>
        <p:txBody>
          <a:bodyPr wrap="square" rtlCol="0">
            <a:spAutoFit/>
          </a:bodyPr>
          <a:lstStyle/>
          <a:p>
            <a:pPr algn="ctr"/>
            <a:r>
              <a:rPr lang="en-US" sz="4000" b="1" dirty="0">
                <a:solidFill>
                  <a:srgbClr val="004AAD"/>
                </a:solidFill>
                <a:latin typeface="Bookman Old Style" panose="02050604050505020204" pitchFamily="18" charset="0"/>
              </a:rPr>
              <a:t>AR - Overlays digital information onto the real world.</a:t>
            </a:r>
          </a:p>
        </p:txBody>
      </p:sp>
    </p:spTree>
    <p:extLst>
      <p:ext uri="{BB962C8B-B14F-4D97-AF65-F5344CB8AC3E}">
        <p14:creationId xmlns:p14="http://schemas.microsoft.com/office/powerpoint/2010/main" val="3895617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6468563" y="599801"/>
            <a:ext cx="7848159" cy="1035171"/>
          </a:xfrm>
          <a:prstGeom prst="rect">
            <a:avLst/>
          </a:prstGeom>
        </p:spPr>
        <p:txBody>
          <a:bodyPr lIns="0" tIns="0" rIns="0" bIns="0" rtlCol="0" anchor="t">
            <a:spAutoFit/>
          </a:bodyPr>
          <a:lstStyle/>
          <a:p>
            <a:pPr marL="0" lvl="0" indent="0" algn="l">
              <a:lnSpc>
                <a:spcPts val="7783"/>
              </a:lnSpc>
              <a:spcBef>
                <a:spcPct val="0"/>
              </a:spcBef>
            </a:pPr>
            <a:r>
              <a:rPr lang="en-US" sz="7556" b="1" u="none" strike="noStrike" dirty="0">
                <a:solidFill>
                  <a:srgbClr val="004AAD"/>
                </a:solidFill>
                <a:latin typeface="Eras Bold ITC" panose="020B0907030504020204" pitchFamily="34" charset="0"/>
                <a:ea typeface="File"/>
                <a:cs typeface="File"/>
                <a:sym typeface="File"/>
              </a:rPr>
              <a:t>What is AI?</a:t>
            </a: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47886" y="2644325"/>
            <a:ext cx="12573000"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rgbClr val="004AAD"/>
                </a:solidFill>
                <a:latin typeface="Be Vietnam" panose="020B0604020202020204" charset="0"/>
              </a:rPr>
              <a:t>AI technology can process large amounts of data in ways, unlike humans.</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The goal for AI is to be able to do things such as recognize patterns, make decisions, and judge like humans.</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The models can produce accurate insights and predictions and AUTOMATE tasks that typically require human intelligence.</a:t>
            </a:r>
          </a:p>
          <a:p>
            <a:pPr marL="0" indent="0">
              <a:buNone/>
            </a:pPr>
            <a:endParaRPr lang="en-US" sz="4000" dirty="0">
              <a:solidFill>
                <a:srgbClr val="004AAD"/>
              </a:solidFill>
              <a:latin typeface="Be Vietnam" panose="020B0604020202020204" charset="0"/>
            </a:endParaRPr>
          </a:p>
        </p:txBody>
      </p:sp>
    </p:spTree>
    <p:extLst>
      <p:ext uri="{BB962C8B-B14F-4D97-AF65-F5344CB8AC3E}">
        <p14:creationId xmlns:p14="http://schemas.microsoft.com/office/powerpoint/2010/main" val="23733581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dirty="0"/>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9772870" y="1104900"/>
            <a:ext cx="7848159" cy="936410"/>
          </a:xfrm>
          <a:prstGeom prst="rect">
            <a:avLst/>
          </a:prstGeom>
        </p:spPr>
        <p:txBody>
          <a:bodyPr lIns="0" tIns="0" rIns="0" bIns="0" rtlCol="0" anchor="t">
            <a:spAutoFit/>
          </a:bodyPr>
          <a:lstStyle/>
          <a:p>
            <a:pPr marL="0" lvl="0" indent="0" algn="ctr">
              <a:lnSpc>
                <a:spcPts val="7783"/>
              </a:lnSpc>
              <a:spcBef>
                <a:spcPct val="0"/>
              </a:spcBef>
            </a:pPr>
            <a:r>
              <a:rPr lang="en-US" sz="6000" b="1" u="none" strike="noStrike" dirty="0">
                <a:solidFill>
                  <a:srgbClr val="004AAD"/>
                </a:solidFill>
                <a:latin typeface="File"/>
                <a:ea typeface="File"/>
                <a:cs typeface="File"/>
                <a:sym typeface="File"/>
              </a:rPr>
              <a:t>Virtual Realty</a:t>
            </a:r>
          </a:p>
        </p:txBody>
      </p:sp>
      <p:sp>
        <p:nvSpPr>
          <p:cNvPr id="8" name="TextBox 6">
            <a:extLst>
              <a:ext uri="{FF2B5EF4-FFF2-40B4-BE49-F238E27FC236}">
                <a16:creationId xmlns:a16="http://schemas.microsoft.com/office/drawing/2014/main" id="{39E90CD5-DAEE-9441-901E-3DB54314DFF8}"/>
              </a:ext>
            </a:extLst>
          </p:cNvPr>
          <p:cNvSpPr txBox="1"/>
          <p:nvPr/>
        </p:nvSpPr>
        <p:spPr>
          <a:xfrm>
            <a:off x="9601200" y="7682885"/>
            <a:ext cx="8019829" cy="705321"/>
          </a:xfrm>
          <a:prstGeom prst="rect">
            <a:avLst/>
          </a:prstGeom>
        </p:spPr>
        <p:txBody>
          <a:bodyPr wrap="square" lIns="0" tIns="0" rIns="0" bIns="0" rtlCol="0" anchor="t">
            <a:spAutoFit/>
          </a:bodyPr>
          <a:lstStyle/>
          <a:p>
            <a:pPr marL="421002" lvl="1" algn="ctr">
              <a:lnSpc>
                <a:spcPts val="5459"/>
              </a:lnSpc>
            </a:pPr>
            <a:r>
              <a:rPr lang="en-US" sz="4800" b="1" spc="144" dirty="0">
                <a:solidFill>
                  <a:srgbClr val="004AAD"/>
                </a:solidFill>
                <a:latin typeface="Bookman Old Style" panose="02050604050505020204" pitchFamily="18" charset="0"/>
              </a:rPr>
              <a:t>Virtual Property Tours</a:t>
            </a:r>
          </a:p>
        </p:txBody>
      </p:sp>
      <p:grpSp>
        <p:nvGrpSpPr>
          <p:cNvPr id="15" name="Group 7">
            <a:extLst>
              <a:ext uri="{FF2B5EF4-FFF2-40B4-BE49-F238E27FC236}">
                <a16:creationId xmlns:a16="http://schemas.microsoft.com/office/drawing/2014/main" id="{3E6345C3-CBEC-3B44-A4F7-DD3D5722E35C}"/>
              </a:ext>
            </a:extLst>
          </p:cNvPr>
          <p:cNvGrpSpPr/>
          <p:nvPr/>
        </p:nvGrpSpPr>
        <p:grpSpPr>
          <a:xfrm>
            <a:off x="0" y="38100"/>
            <a:ext cx="9144000" cy="10287000"/>
            <a:chOff x="0" y="0"/>
            <a:chExt cx="12192000" cy="13716000"/>
          </a:xfrm>
        </p:grpSpPr>
        <p:pic>
          <p:nvPicPr>
            <p:cNvPr id="16" name="Picture 8">
              <a:extLst>
                <a:ext uri="{FF2B5EF4-FFF2-40B4-BE49-F238E27FC236}">
                  <a16:creationId xmlns:a16="http://schemas.microsoft.com/office/drawing/2014/main" id="{60F04ED0-C48F-E64D-BF4F-80F5C891D289}"/>
                </a:ext>
              </a:extLst>
            </p:cNvPr>
            <p:cNvPicPr>
              <a:picLocks noChangeAspect="1"/>
            </p:cNvPicPr>
            <p:nvPr/>
          </p:nvPicPr>
          <p:blipFill>
            <a:blip r:embed="rId4"/>
            <a:srcRect l="20786" r="20786"/>
            <a:stretch>
              <a:fillRect/>
            </a:stretch>
          </p:blipFill>
          <p:spPr>
            <a:xfrm>
              <a:off x="0" y="0"/>
              <a:ext cx="12192000" cy="13716000"/>
            </a:xfrm>
            <a:prstGeom prst="rect">
              <a:avLst/>
            </a:prstGeom>
          </p:spPr>
        </p:pic>
      </p:grpSp>
      <p:sp>
        <p:nvSpPr>
          <p:cNvPr id="17" name="TextBox 6">
            <a:extLst>
              <a:ext uri="{FF2B5EF4-FFF2-40B4-BE49-F238E27FC236}">
                <a16:creationId xmlns:a16="http://schemas.microsoft.com/office/drawing/2014/main" id="{5E293F04-EED2-6740-B9E6-BF54E826B038}"/>
              </a:ext>
            </a:extLst>
          </p:cNvPr>
          <p:cNvSpPr txBox="1"/>
          <p:nvPr/>
        </p:nvSpPr>
        <p:spPr>
          <a:xfrm>
            <a:off x="10219352" y="2741281"/>
            <a:ext cx="6993296" cy="4176913"/>
          </a:xfrm>
          <a:prstGeom prst="rect">
            <a:avLst/>
          </a:prstGeom>
        </p:spPr>
        <p:txBody>
          <a:bodyPr lIns="0" tIns="0" rIns="0" bIns="0" rtlCol="0" anchor="t">
            <a:spAutoFit/>
          </a:bodyPr>
          <a:lstStyle/>
          <a:p>
            <a:pPr marL="421002" lvl="1" algn="ctr">
              <a:lnSpc>
                <a:spcPts val="5459"/>
              </a:lnSpc>
            </a:pPr>
            <a:r>
              <a:rPr lang="en-US" sz="4000" b="1" spc="144" dirty="0">
                <a:solidFill>
                  <a:srgbClr val="004AAD"/>
                </a:solidFill>
                <a:latin typeface="Bookman Old Style" panose="02050604050505020204" pitchFamily="18" charset="0"/>
              </a:rPr>
              <a:t>VR - </a:t>
            </a:r>
            <a:r>
              <a:rPr lang="en-US" sz="4000" b="1" dirty="0">
                <a:solidFill>
                  <a:srgbClr val="004AAD"/>
                </a:solidFill>
                <a:latin typeface="Bookman Old Style" panose="02050604050505020204" pitchFamily="18" charset="0"/>
              </a:rPr>
              <a:t>Completely replaces the real world with a simulated environment.  In some environments a headset may be required. </a:t>
            </a:r>
            <a:endParaRPr lang="en-US" sz="4000" b="1" spc="144" dirty="0">
              <a:solidFill>
                <a:srgbClr val="004AAD"/>
              </a:solidFill>
              <a:latin typeface="Bookman Old Style" panose="02050604050505020204" pitchFamily="18" charset="0"/>
            </a:endParaRPr>
          </a:p>
        </p:txBody>
      </p:sp>
    </p:spTree>
    <p:extLst>
      <p:ext uri="{BB962C8B-B14F-4D97-AF65-F5344CB8AC3E}">
        <p14:creationId xmlns:p14="http://schemas.microsoft.com/office/powerpoint/2010/main" val="16960621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a:off x="-680673" y="3160906"/>
            <a:ext cx="13511078" cy="13173301"/>
          </a:xfrm>
          <a:custGeom>
            <a:avLst/>
            <a:gdLst/>
            <a:ahLst/>
            <a:cxnLst/>
            <a:rect l="l" t="t" r="r" b="b"/>
            <a:pathLst>
              <a:path w="13511078" h="13173301">
                <a:moveTo>
                  <a:pt x="0" y="0"/>
                </a:moveTo>
                <a:lnTo>
                  <a:pt x="13511077" y="0"/>
                </a:lnTo>
                <a:lnTo>
                  <a:pt x="13511077" y="13173301"/>
                </a:lnTo>
                <a:lnTo>
                  <a:pt x="0" y="13173301"/>
                </a:lnTo>
                <a:lnTo>
                  <a:pt x="0" y="0"/>
                </a:lnTo>
                <a:close/>
              </a:path>
            </a:pathLst>
          </a:custGeom>
          <a:blipFill>
            <a:blip r:embed="rId3">
              <a:alphaModFix amt="23000"/>
            </a:blip>
            <a:stretch>
              <a:fillRect/>
            </a:stretch>
          </a:blipFill>
        </p:spPr>
        <p:txBody>
          <a:bodyPr/>
          <a:lstStyle/>
          <a:p>
            <a:endParaRPr lang="en-US"/>
          </a:p>
        </p:txBody>
      </p:sp>
      <p:sp>
        <p:nvSpPr>
          <p:cNvPr id="7" name="TextBox 4">
            <a:extLst>
              <a:ext uri="{FF2B5EF4-FFF2-40B4-BE49-F238E27FC236}">
                <a16:creationId xmlns:a16="http://schemas.microsoft.com/office/drawing/2014/main" id="{7E3BD770-E099-244C-9234-150DDE604769}"/>
              </a:ext>
            </a:extLst>
          </p:cNvPr>
          <p:cNvSpPr txBox="1"/>
          <p:nvPr/>
        </p:nvSpPr>
        <p:spPr>
          <a:xfrm>
            <a:off x="1143000" y="971128"/>
            <a:ext cx="16002000" cy="1048172"/>
          </a:xfrm>
          <a:prstGeom prst="rect">
            <a:avLst/>
          </a:prstGeom>
        </p:spPr>
        <p:txBody>
          <a:bodyPr wrap="square" lIns="0" tIns="0" rIns="0" bIns="0" rtlCol="0" anchor="t">
            <a:spAutoFit/>
          </a:bodyPr>
          <a:lstStyle/>
          <a:p>
            <a:pPr marL="0" lvl="0" indent="0" algn="ctr">
              <a:lnSpc>
                <a:spcPts val="7783"/>
              </a:lnSpc>
              <a:spcBef>
                <a:spcPct val="0"/>
              </a:spcBef>
            </a:pPr>
            <a:r>
              <a:rPr lang="en-US" sz="9600" b="1" u="none" strike="noStrike" dirty="0">
                <a:solidFill>
                  <a:srgbClr val="004AAD"/>
                </a:solidFill>
                <a:latin typeface="File"/>
                <a:ea typeface="File"/>
                <a:cs typeface="File"/>
                <a:sym typeface="File"/>
              </a:rPr>
              <a:t>AI To The Rescue!</a:t>
            </a:r>
          </a:p>
        </p:txBody>
      </p:sp>
      <p:grpSp>
        <p:nvGrpSpPr>
          <p:cNvPr id="6" name="Group 2">
            <a:extLst>
              <a:ext uri="{FF2B5EF4-FFF2-40B4-BE49-F238E27FC236}">
                <a16:creationId xmlns:a16="http://schemas.microsoft.com/office/drawing/2014/main" id="{15ED0B06-9111-264C-808D-3EB02756E759}"/>
              </a:ext>
            </a:extLst>
          </p:cNvPr>
          <p:cNvGrpSpPr/>
          <p:nvPr/>
        </p:nvGrpSpPr>
        <p:grpSpPr>
          <a:xfrm>
            <a:off x="5170453" y="2955285"/>
            <a:ext cx="7947095" cy="5954637"/>
            <a:chOff x="0" y="0"/>
            <a:chExt cx="10596126" cy="5965075"/>
          </a:xfrm>
        </p:grpSpPr>
        <p:pic>
          <p:nvPicPr>
            <p:cNvPr id="8" name="Picture 3">
              <a:extLst>
                <a:ext uri="{FF2B5EF4-FFF2-40B4-BE49-F238E27FC236}">
                  <a16:creationId xmlns:a16="http://schemas.microsoft.com/office/drawing/2014/main" id="{5901B9C5-E623-7041-B955-BDD5E41268B5}"/>
                </a:ext>
              </a:extLst>
            </p:cNvPr>
            <p:cNvPicPr>
              <a:picLocks noChangeAspect="1"/>
            </p:cNvPicPr>
            <p:nvPr/>
          </p:nvPicPr>
          <p:blipFill>
            <a:blip r:embed="rId4"/>
            <a:srcRect t="28889" b="28889"/>
            <a:stretch>
              <a:fillRect/>
            </a:stretch>
          </p:blipFill>
          <p:spPr>
            <a:xfrm>
              <a:off x="0" y="0"/>
              <a:ext cx="10596126" cy="5965075"/>
            </a:xfrm>
            <a:prstGeom prst="rect">
              <a:avLst/>
            </a:prstGeom>
          </p:spPr>
        </p:pic>
      </p:grpSp>
      <p:grpSp>
        <p:nvGrpSpPr>
          <p:cNvPr id="9" name="Group 4">
            <a:extLst>
              <a:ext uri="{FF2B5EF4-FFF2-40B4-BE49-F238E27FC236}">
                <a16:creationId xmlns:a16="http://schemas.microsoft.com/office/drawing/2014/main" id="{297A0AA1-854F-2D46-B6EE-33AE0FA34E3D}"/>
              </a:ext>
            </a:extLst>
          </p:cNvPr>
          <p:cNvGrpSpPr/>
          <p:nvPr/>
        </p:nvGrpSpPr>
        <p:grpSpPr>
          <a:xfrm>
            <a:off x="-2954471" y="2955285"/>
            <a:ext cx="7947095" cy="5954637"/>
            <a:chOff x="0" y="0"/>
            <a:chExt cx="10596126" cy="5965075"/>
          </a:xfrm>
        </p:grpSpPr>
        <p:pic>
          <p:nvPicPr>
            <p:cNvPr id="10" name="Picture 5">
              <a:extLst>
                <a:ext uri="{FF2B5EF4-FFF2-40B4-BE49-F238E27FC236}">
                  <a16:creationId xmlns:a16="http://schemas.microsoft.com/office/drawing/2014/main" id="{9697B26B-F312-DE43-8CE0-1D8083FE83D3}"/>
                </a:ext>
              </a:extLst>
            </p:cNvPr>
            <p:cNvPicPr>
              <a:picLocks noChangeAspect="1"/>
            </p:cNvPicPr>
            <p:nvPr/>
          </p:nvPicPr>
          <p:blipFill>
            <a:blip r:embed="rId5"/>
            <a:srcRect t="28889" b="28889"/>
            <a:stretch>
              <a:fillRect/>
            </a:stretch>
          </p:blipFill>
          <p:spPr>
            <a:xfrm>
              <a:off x="0" y="0"/>
              <a:ext cx="10596126" cy="5965075"/>
            </a:xfrm>
            <a:prstGeom prst="rect">
              <a:avLst/>
            </a:prstGeom>
          </p:spPr>
        </p:pic>
      </p:grpSp>
      <p:grpSp>
        <p:nvGrpSpPr>
          <p:cNvPr id="11" name="Group 6">
            <a:extLst>
              <a:ext uri="{FF2B5EF4-FFF2-40B4-BE49-F238E27FC236}">
                <a16:creationId xmlns:a16="http://schemas.microsoft.com/office/drawing/2014/main" id="{69806237-9D71-B947-8B97-D47BF3A66623}"/>
              </a:ext>
            </a:extLst>
          </p:cNvPr>
          <p:cNvGrpSpPr/>
          <p:nvPr/>
        </p:nvGrpSpPr>
        <p:grpSpPr>
          <a:xfrm>
            <a:off x="13295377" y="2955285"/>
            <a:ext cx="7947095" cy="5954637"/>
            <a:chOff x="0" y="0"/>
            <a:chExt cx="10596126" cy="5965075"/>
          </a:xfrm>
        </p:grpSpPr>
        <p:pic>
          <p:nvPicPr>
            <p:cNvPr id="12" name="Picture 7">
              <a:extLst>
                <a:ext uri="{FF2B5EF4-FFF2-40B4-BE49-F238E27FC236}">
                  <a16:creationId xmlns:a16="http://schemas.microsoft.com/office/drawing/2014/main" id="{74A88B2A-643F-A04A-8D68-D20746C03C84}"/>
                </a:ext>
              </a:extLst>
            </p:cNvPr>
            <p:cNvPicPr>
              <a:picLocks noChangeAspect="1"/>
            </p:cNvPicPr>
            <p:nvPr/>
          </p:nvPicPr>
          <p:blipFill>
            <a:blip r:embed="rId6"/>
            <a:srcRect t="28889" b="28889"/>
            <a:stretch>
              <a:fillRect/>
            </a:stretch>
          </p:blipFill>
          <p:spPr>
            <a:xfrm>
              <a:off x="0" y="0"/>
              <a:ext cx="10596126" cy="5965075"/>
            </a:xfrm>
            <a:prstGeom prst="rect">
              <a:avLst/>
            </a:prstGeom>
          </p:spPr>
        </p:pic>
      </p:grpSp>
    </p:spTree>
    <p:extLst>
      <p:ext uri="{BB962C8B-B14F-4D97-AF65-F5344CB8AC3E}">
        <p14:creationId xmlns:p14="http://schemas.microsoft.com/office/powerpoint/2010/main" val="33801820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0"/>
            <a:ext cx="9144000" cy="10287000"/>
            <a:chOff x="0" y="0"/>
            <a:chExt cx="12192000" cy="13716000"/>
          </a:xfrm>
        </p:grpSpPr>
        <p:pic>
          <p:nvPicPr>
            <p:cNvPr id="4" name="Picture 4"/>
            <p:cNvPicPr>
              <a:picLocks noChangeAspect="1"/>
            </p:cNvPicPr>
            <p:nvPr/>
          </p:nvPicPr>
          <p:blipFill>
            <a:blip r:embed="rId2"/>
            <a:srcRect l="20786" r="20786"/>
            <a:stretch>
              <a:fillRect/>
            </a:stretch>
          </p:blipFill>
          <p:spPr>
            <a:xfrm>
              <a:off x="0" y="0"/>
              <a:ext cx="12192000" cy="13716000"/>
            </a:xfrm>
            <a:prstGeom prst="rect">
              <a:avLst/>
            </a:prstGeom>
          </p:spPr>
        </p:pic>
      </p:grpSp>
      <p:grpSp>
        <p:nvGrpSpPr>
          <p:cNvPr id="7" name="Group 7"/>
          <p:cNvGrpSpPr/>
          <p:nvPr/>
        </p:nvGrpSpPr>
        <p:grpSpPr>
          <a:xfrm>
            <a:off x="0" y="38100"/>
            <a:ext cx="9144000" cy="10287000"/>
            <a:chOff x="0" y="0"/>
            <a:chExt cx="12192000" cy="13716000"/>
          </a:xfrm>
        </p:grpSpPr>
        <p:pic>
          <p:nvPicPr>
            <p:cNvPr id="8" name="Picture 8"/>
            <p:cNvPicPr>
              <a:picLocks noChangeAspect="1"/>
            </p:cNvPicPr>
            <p:nvPr/>
          </p:nvPicPr>
          <p:blipFill>
            <a:blip r:embed="rId2"/>
            <a:srcRect l="20786" r="20786"/>
            <a:stretch>
              <a:fillRect/>
            </a:stretch>
          </p:blipFill>
          <p:spPr>
            <a:xfrm>
              <a:off x="0" y="0"/>
              <a:ext cx="12192000" cy="13716000"/>
            </a:xfrm>
            <a:prstGeom prst="rect">
              <a:avLst/>
            </a:prstGeom>
          </p:spPr>
        </p:pic>
      </p:grpSp>
      <p:grpSp>
        <p:nvGrpSpPr>
          <p:cNvPr id="14" name="Group 7">
            <a:extLst>
              <a:ext uri="{FF2B5EF4-FFF2-40B4-BE49-F238E27FC236}">
                <a16:creationId xmlns:a16="http://schemas.microsoft.com/office/drawing/2014/main" id="{90B5C534-02DA-C248-8467-AEDA0FD87937}"/>
              </a:ext>
            </a:extLst>
          </p:cNvPr>
          <p:cNvGrpSpPr/>
          <p:nvPr/>
        </p:nvGrpSpPr>
        <p:grpSpPr>
          <a:xfrm>
            <a:off x="152400" y="-38100"/>
            <a:ext cx="9144000" cy="10287000"/>
            <a:chOff x="0" y="0"/>
            <a:chExt cx="12192000" cy="13716000"/>
          </a:xfrm>
        </p:grpSpPr>
        <p:pic>
          <p:nvPicPr>
            <p:cNvPr id="15" name="Picture 8">
              <a:extLst>
                <a:ext uri="{FF2B5EF4-FFF2-40B4-BE49-F238E27FC236}">
                  <a16:creationId xmlns:a16="http://schemas.microsoft.com/office/drawing/2014/main" id="{4F171C2D-EB8A-104C-9A49-A6EEE6F6EEA8}"/>
                </a:ext>
              </a:extLst>
            </p:cNvPr>
            <p:cNvPicPr>
              <a:picLocks noChangeAspect="1"/>
            </p:cNvPicPr>
            <p:nvPr/>
          </p:nvPicPr>
          <p:blipFill>
            <a:blip r:embed="rId3"/>
            <a:srcRect t="5751" r="50026" b="14737"/>
            <a:stretch>
              <a:fillRect/>
            </a:stretch>
          </p:blipFill>
          <p:spPr>
            <a:xfrm>
              <a:off x="0" y="0"/>
              <a:ext cx="12192000" cy="13716000"/>
            </a:xfrm>
            <a:prstGeom prst="rect">
              <a:avLst/>
            </a:prstGeom>
          </p:spPr>
        </p:pic>
      </p:grpSp>
      <p:sp>
        <p:nvSpPr>
          <p:cNvPr id="17" name="TextBox 5">
            <a:extLst>
              <a:ext uri="{FF2B5EF4-FFF2-40B4-BE49-F238E27FC236}">
                <a16:creationId xmlns:a16="http://schemas.microsoft.com/office/drawing/2014/main" id="{87E128B0-BA3F-E146-8F07-1F489851A82E}"/>
              </a:ext>
            </a:extLst>
          </p:cNvPr>
          <p:cNvSpPr txBox="1"/>
          <p:nvPr/>
        </p:nvSpPr>
        <p:spPr>
          <a:xfrm>
            <a:off x="8991600" y="1104900"/>
            <a:ext cx="8991600" cy="1000274"/>
          </a:xfrm>
          <a:prstGeom prst="rect">
            <a:avLst/>
          </a:prstGeom>
        </p:spPr>
        <p:txBody>
          <a:bodyPr wrap="square" lIns="0" tIns="0" rIns="0" bIns="0" rtlCol="0" anchor="t">
            <a:spAutoFit/>
          </a:bodyPr>
          <a:lstStyle/>
          <a:p>
            <a:pPr marL="0" lvl="0" indent="0" algn="ctr">
              <a:lnSpc>
                <a:spcPts val="7783"/>
              </a:lnSpc>
              <a:spcBef>
                <a:spcPct val="0"/>
              </a:spcBef>
            </a:pPr>
            <a:r>
              <a:rPr lang="en-US" sz="7200" b="1" u="none" strike="noStrike" dirty="0">
                <a:solidFill>
                  <a:srgbClr val="004AAD"/>
                </a:solidFill>
                <a:latin typeface="File"/>
                <a:ea typeface="File"/>
                <a:cs typeface="File"/>
                <a:sym typeface="File"/>
              </a:rPr>
              <a:t>2D &amp; 3D Floor Plans </a:t>
            </a:r>
          </a:p>
        </p:txBody>
      </p:sp>
      <p:sp>
        <p:nvSpPr>
          <p:cNvPr id="18" name="TextBox 6">
            <a:extLst>
              <a:ext uri="{FF2B5EF4-FFF2-40B4-BE49-F238E27FC236}">
                <a16:creationId xmlns:a16="http://schemas.microsoft.com/office/drawing/2014/main" id="{2A5D3C00-B100-2B40-82BE-5653AB43DFC1}"/>
              </a:ext>
            </a:extLst>
          </p:cNvPr>
          <p:cNvSpPr txBox="1"/>
          <p:nvPr/>
        </p:nvSpPr>
        <p:spPr>
          <a:xfrm>
            <a:off x="10219352" y="2741281"/>
            <a:ext cx="6993296" cy="3471591"/>
          </a:xfrm>
          <a:prstGeom prst="rect">
            <a:avLst/>
          </a:prstGeom>
        </p:spPr>
        <p:txBody>
          <a:bodyPr lIns="0" tIns="0" rIns="0" bIns="0" rtlCol="0" anchor="t">
            <a:spAutoFit/>
          </a:bodyPr>
          <a:lstStyle/>
          <a:p>
            <a:pPr marL="421002" lvl="1" algn="ctr">
              <a:lnSpc>
                <a:spcPts val="5459"/>
              </a:lnSpc>
            </a:pPr>
            <a:r>
              <a:rPr lang="en-US" sz="4000" b="1" spc="144" dirty="0">
                <a:solidFill>
                  <a:srgbClr val="004AAD"/>
                </a:solidFill>
                <a:latin typeface="Bookman Old Style" panose="02050604050505020204" pitchFamily="18" charset="0"/>
              </a:rPr>
              <a:t>AI APPS – allow Realtors to create on demand floor plans and virtual tours on the spot.</a:t>
            </a:r>
          </a:p>
        </p:txBody>
      </p:sp>
      <p:sp>
        <p:nvSpPr>
          <p:cNvPr id="19" name="TextBox 6">
            <a:extLst>
              <a:ext uri="{FF2B5EF4-FFF2-40B4-BE49-F238E27FC236}">
                <a16:creationId xmlns:a16="http://schemas.microsoft.com/office/drawing/2014/main" id="{0929B361-7E6D-4140-87A1-3AC2B23D9067}"/>
              </a:ext>
            </a:extLst>
          </p:cNvPr>
          <p:cNvSpPr txBox="1"/>
          <p:nvPr/>
        </p:nvSpPr>
        <p:spPr>
          <a:xfrm>
            <a:off x="10287000" y="7257579"/>
            <a:ext cx="6676367" cy="1410643"/>
          </a:xfrm>
          <a:prstGeom prst="rect">
            <a:avLst/>
          </a:prstGeom>
        </p:spPr>
        <p:txBody>
          <a:bodyPr wrap="square" lIns="0" tIns="0" rIns="0" bIns="0" rtlCol="0" anchor="t">
            <a:spAutoFit/>
          </a:bodyPr>
          <a:lstStyle/>
          <a:p>
            <a:pPr marL="1106802" lvl="1" indent="-685800">
              <a:lnSpc>
                <a:spcPts val="5459"/>
              </a:lnSpc>
              <a:buFont typeface="Wingdings" pitchFamily="2" charset="2"/>
              <a:buChar char="q"/>
            </a:pPr>
            <a:r>
              <a:rPr lang="en-US" sz="4800" b="1" spc="144" dirty="0" err="1">
                <a:solidFill>
                  <a:srgbClr val="004AAD"/>
                </a:solidFill>
                <a:latin typeface="Bookman Old Style" panose="02050604050505020204" pitchFamily="18" charset="0"/>
              </a:rPr>
              <a:t>CubiCasa</a:t>
            </a:r>
            <a:endParaRPr lang="en-US" sz="4800" b="1" spc="144" dirty="0">
              <a:solidFill>
                <a:srgbClr val="004AAD"/>
              </a:solidFill>
              <a:latin typeface="Bookman Old Style" panose="02050604050505020204" pitchFamily="18" charset="0"/>
            </a:endParaRPr>
          </a:p>
          <a:p>
            <a:pPr marL="1106802" lvl="1" indent="-685800">
              <a:lnSpc>
                <a:spcPts val="5459"/>
              </a:lnSpc>
              <a:buFont typeface="Wingdings" pitchFamily="2" charset="2"/>
              <a:buChar char="q"/>
            </a:pPr>
            <a:r>
              <a:rPr lang="en-US" sz="4800" b="1" spc="144" dirty="0" err="1">
                <a:solidFill>
                  <a:srgbClr val="004AAD"/>
                </a:solidFill>
                <a:latin typeface="Bookman Old Style" panose="02050604050505020204" pitchFamily="18" charset="0"/>
              </a:rPr>
              <a:t>RoomSketcher</a:t>
            </a:r>
            <a:endParaRPr lang="en-US" sz="4800" b="1" spc="144" dirty="0">
              <a:solidFill>
                <a:srgbClr val="004AAD"/>
              </a:solidFill>
              <a:latin typeface="Bookman Old Style" panose="02050604050505020204" pitchFamily="18" charset="0"/>
            </a:endParaRPr>
          </a:p>
        </p:txBody>
      </p:sp>
    </p:spTree>
    <p:extLst>
      <p:ext uri="{BB962C8B-B14F-4D97-AF65-F5344CB8AC3E}">
        <p14:creationId xmlns:p14="http://schemas.microsoft.com/office/powerpoint/2010/main" val="449974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2">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2">
              <a:alphaModFix amt="30000"/>
            </a:blip>
            <a:stretch>
              <a:fillRect/>
            </a:stretch>
          </a:blipFill>
        </p:spPr>
        <p:txBody>
          <a:bodyPr/>
          <a:lstStyle/>
          <a:p>
            <a:endParaRPr lang="en-US"/>
          </a:p>
        </p:txBody>
      </p:sp>
      <p:sp>
        <p:nvSpPr>
          <p:cNvPr id="5" name="TextBox 5"/>
          <p:cNvSpPr txBox="1"/>
          <p:nvPr/>
        </p:nvSpPr>
        <p:spPr>
          <a:xfrm>
            <a:off x="9163050" y="328748"/>
            <a:ext cx="8766228" cy="934166"/>
          </a:xfrm>
          <a:prstGeom prst="rect">
            <a:avLst/>
          </a:prstGeom>
        </p:spPr>
        <p:txBody>
          <a:bodyPr wrap="square" lIns="0" tIns="0" rIns="0" bIns="0" rtlCol="0" anchor="t">
            <a:spAutoFit/>
          </a:bodyPr>
          <a:lstStyle/>
          <a:p>
            <a:pPr marL="0" lvl="0" indent="0" algn="ctr">
              <a:lnSpc>
                <a:spcPts val="7783"/>
              </a:lnSpc>
              <a:spcBef>
                <a:spcPct val="0"/>
              </a:spcBef>
            </a:pPr>
            <a:r>
              <a:rPr lang="en-US" sz="6000" b="1" u="none" strike="noStrike" dirty="0">
                <a:solidFill>
                  <a:srgbClr val="004AAD"/>
                </a:solidFill>
                <a:latin typeface="File"/>
                <a:ea typeface="File"/>
                <a:cs typeface="File"/>
                <a:sym typeface="File"/>
              </a:rPr>
              <a:t>Big Data &amp; Analytics</a:t>
            </a:r>
          </a:p>
        </p:txBody>
      </p:sp>
      <p:sp>
        <p:nvSpPr>
          <p:cNvPr id="22" name="TextBox 21">
            <a:extLst>
              <a:ext uri="{FF2B5EF4-FFF2-40B4-BE49-F238E27FC236}">
                <a16:creationId xmlns:a16="http://schemas.microsoft.com/office/drawing/2014/main" id="{E4C0461C-F7A0-AC46-BCBC-5DE03DC3EE95}"/>
              </a:ext>
            </a:extLst>
          </p:cNvPr>
          <p:cNvSpPr txBox="1"/>
          <p:nvPr/>
        </p:nvSpPr>
        <p:spPr>
          <a:xfrm>
            <a:off x="10247452" y="9273821"/>
            <a:ext cx="7027896" cy="679673"/>
          </a:xfrm>
          <a:prstGeom prst="rect">
            <a:avLst/>
          </a:prstGeom>
        </p:spPr>
        <p:txBody>
          <a:bodyPr lIns="0" tIns="0" rIns="0" bIns="0" rtlCol="0" anchor="t">
            <a:spAutoFit/>
          </a:bodyPr>
          <a:lstStyle/>
          <a:p>
            <a:pPr marL="372178" lvl="1" algn="ctr">
              <a:lnSpc>
                <a:spcPts val="5309"/>
              </a:lnSpc>
            </a:pPr>
            <a:r>
              <a:rPr lang="en-US" sz="5400" b="1" dirty="0">
                <a:solidFill>
                  <a:srgbClr val="004AAD"/>
                </a:solidFill>
                <a:latin typeface="Bookman Old Style" panose="02050604050505020204" pitchFamily="18" charset="0"/>
              </a:rPr>
              <a:t>AI Integration</a:t>
            </a:r>
          </a:p>
        </p:txBody>
      </p:sp>
      <p:grpSp>
        <p:nvGrpSpPr>
          <p:cNvPr id="13" name="Group 3">
            <a:extLst>
              <a:ext uri="{FF2B5EF4-FFF2-40B4-BE49-F238E27FC236}">
                <a16:creationId xmlns:a16="http://schemas.microsoft.com/office/drawing/2014/main" id="{B8352B45-144D-C040-ABD1-B42BB0096205}"/>
              </a:ext>
            </a:extLst>
          </p:cNvPr>
          <p:cNvGrpSpPr/>
          <p:nvPr/>
        </p:nvGrpSpPr>
        <p:grpSpPr>
          <a:xfrm>
            <a:off x="834094" y="266701"/>
            <a:ext cx="8233706" cy="9677399"/>
            <a:chOff x="0" y="0"/>
            <a:chExt cx="8769475" cy="10972800"/>
          </a:xfrm>
        </p:grpSpPr>
        <p:pic>
          <p:nvPicPr>
            <p:cNvPr id="14" name="Picture 4">
              <a:extLst>
                <a:ext uri="{FF2B5EF4-FFF2-40B4-BE49-F238E27FC236}">
                  <a16:creationId xmlns:a16="http://schemas.microsoft.com/office/drawing/2014/main" id="{BECBA0EB-ABBC-4A44-B737-56F013CDB3E4}"/>
                </a:ext>
              </a:extLst>
            </p:cNvPr>
            <p:cNvPicPr>
              <a:picLocks noChangeAspect="1"/>
            </p:cNvPicPr>
            <p:nvPr/>
          </p:nvPicPr>
          <p:blipFill>
            <a:blip r:embed="rId3"/>
            <a:srcRect l="25524" r="25524"/>
            <a:stretch>
              <a:fillRect/>
            </a:stretch>
          </p:blipFill>
          <p:spPr>
            <a:xfrm>
              <a:off x="0" y="0"/>
              <a:ext cx="8769475" cy="10972800"/>
            </a:xfrm>
            <a:prstGeom prst="rect">
              <a:avLst/>
            </a:prstGeom>
          </p:spPr>
        </p:pic>
      </p:grpSp>
      <p:sp>
        <p:nvSpPr>
          <p:cNvPr id="16" name="Freeform 11">
            <a:extLst>
              <a:ext uri="{FF2B5EF4-FFF2-40B4-BE49-F238E27FC236}">
                <a16:creationId xmlns:a16="http://schemas.microsoft.com/office/drawing/2014/main" id="{B03EC200-B854-C04D-8D04-FFBBB7527D29}"/>
              </a:ext>
            </a:extLst>
          </p:cNvPr>
          <p:cNvSpPr/>
          <p:nvPr/>
        </p:nvSpPr>
        <p:spPr>
          <a:xfrm>
            <a:off x="10348645" y="1766502"/>
            <a:ext cx="2422258" cy="3081301"/>
          </a:xfrm>
          <a:custGeom>
            <a:avLst/>
            <a:gdLst/>
            <a:ahLst/>
            <a:cxnLst/>
            <a:rect l="l" t="t" r="r" b="b"/>
            <a:pathLst>
              <a:path w="2933456" h="3520147">
                <a:moveTo>
                  <a:pt x="0" y="0"/>
                </a:moveTo>
                <a:lnTo>
                  <a:pt x="2933456" y="0"/>
                </a:lnTo>
                <a:lnTo>
                  <a:pt x="2933456" y="3520146"/>
                </a:lnTo>
                <a:lnTo>
                  <a:pt x="0" y="3520146"/>
                </a:lnTo>
                <a:lnTo>
                  <a:pt x="0" y="0"/>
                </a:lnTo>
                <a:close/>
              </a:path>
            </a:pathLst>
          </a:custGeom>
          <a:blipFill>
            <a:blip r:embed="rId4"/>
            <a:stretch>
              <a:fillRect/>
            </a:stretch>
          </a:blipFill>
        </p:spPr>
        <p:txBody>
          <a:bodyPr/>
          <a:lstStyle/>
          <a:p>
            <a:endParaRPr lang="en-US"/>
          </a:p>
        </p:txBody>
      </p:sp>
      <p:sp>
        <p:nvSpPr>
          <p:cNvPr id="23" name="Freeform 12">
            <a:extLst>
              <a:ext uri="{FF2B5EF4-FFF2-40B4-BE49-F238E27FC236}">
                <a16:creationId xmlns:a16="http://schemas.microsoft.com/office/drawing/2014/main" id="{0160D38A-3E5E-304D-B644-18E2721A4955}"/>
              </a:ext>
            </a:extLst>
          </p:cNvPr>
          <p:cNvSpPr/>
          <p:nvPr/>
        </p:nvSpPr>
        <p:spPr>
          <a:xfrm>
            <a:off x="13994726" y="1606699"/>
            <a:ext cx="2678500" cy="3204850"/>
          </a:xfrm>
          <a:custGeom>
            <a:avLst/>
            <a:gdLst/>
            <a:ahLst/>
            <a:cxnLst/>
            <a:rect l="l" t="t" r="r" b="b"/>
            <a:pathLst>
              <a:path w="3243776" h="3661292">
                <a:moveTo>
                  <a:pt x="0" y="0"/>
                </a:moveTo>
                <a:lnTo>
                  <a:pt x="3243776" y="0"/>
                </a:lnTo>
                <a:lnTo>
                  <a:pt x="3243776" y="3661291"/>
                </a:lnTo>
                <a:lnTo>
                  <a:pt x="0" y="3661291"/>
                </a:lnTo>
                <a:lnTo>
                  <a:pt x="0" y="0"/>
                </a:lnTo>
                <a:close/>
              </a:path>
            </a:pathLst>
          </a:custGeom>
          <a:blipFill>
            <a:blip r:embed="rId5"/>
            <a:stretch>
              <a:fillRect/>
            </a:stretch>
          </a:blipFill>
        </p:spPr>
        <p:txBody>
          <a:bodyPr/>
          <a:lstStyle/>
          <a:p>
            <a:endParaRPr lang="en-US"/>
          </a:p>
        </p:txBody>
      </p:sp>
      <p:sp>
        <p:nvSpPr>
          <p:cNvPr id="24" name="Freeform 13">
            <a:extLst>
              <a:ext uri="{FF2B5EF4-FFF2-40B4-BE49-F238E27FC236}">
                <a16:creationId xmlns:a16="http://schemas.microsoft.com/office/drawing/2014/main" id="{CAF332AB-E206-CD45-85A4-5A734BA556C7}"/>
              </a:ext>
            </a:extLst>
          </p:cNvPr>
          <p:cNvSpPr/>
          <p:nvPr/>
        </p:nvSpPr>
        <p:spPr>
          <a:xfrm>
            <a:off x="10439399" y="5417723"/>
            <a:ext cx="2306523" cy="3230978"/>
          </a:xfrm>
          <a:custGeom>
            <a:avLst/>
            <a:gdLst/>
            <a:ahLst/>
            <a:cxnLst/>
            <a:rect l="l" t="t" r="r" b="b"/>
            <a:pathLst>
              <a:path w="2793296" h="3691141">
                <a:moveTo>
                  <a:pt x="0" y="0"/>
                </a:moveTo>
                <a:lnTo>
                  <a:pt x="2793296" y="0"/>
                </a:lnTo>
                <a:lnTo>
                  <a:pt x="2793296" y="3691141"/>
                </a:lnTo>
                <a:lnTo>
                  <a:pt x="0" y="3691141"/>
                </a:lnTo>
                <a:lnTo>
                  <a:pt x="0" y="0"/>
                </a:lnTo>
                <a:close/>
              </a:path>
            </a:pathLst>
          </a:custGeom>
          <a:blipFill>
            <a:blip r:embed="rId6"/>
            <a:stretch>
              <a:fillRect/>
            </a:stretch>
          </a:blipFill>
        </p:spPr>
        <p:txBody>
          <a:bodyPr/>
          <a:lstStyle/>
          <a:p>
            <a:endParaRPr lang="en-US"/>
          </a:p>
        </p:txBody>
      </p:sp>
      <p:sp>
        <p:nvSpPr>
          <p:cNvPr id="25" name="Freeform 14">
            <a:extLst>
              <a:ext uri="{FF2B5EF4-FFF2-40B4-BE49-F238E27FC236}">
                <a16:creationId xmlns:a16="http://schemas.microsoft.com/office/drawing/2014/main" id="{8E8415CA-2A1C-2743-851D-0501D9C57577}"/>
              </a:ext>
            </a:extLst>
          </p:cNvPr>
          <p:cNvSpPr/>
          <p:nvPr/>
        </p:nvSpPr>
        <p:spPr>
          <a:xfrm>
            <a:off x="14268828" y="5354462"/>
            <a:ext cx="2404397" cy="3201564"/>
          </a:xfrm>
          <a:custGeom>
            <a:avLst/>
            <a:gdLst/>
            <a:ahLst/>
            <a:cxnLst/>
            <a:rect l="l" t="t" r="r" b="b"/>
            <a:pathLst>
              <a:path w="2911826" h="3657538">
                <a:moveTo>
                  <a:pt x="0" y="0"/>
                </a:moveTo>
                <a:lnTo>
                  <a:pt x="2911826" y="0"/>
                </a:lnTo>
                <a:lnTo>
                  <a:pt x="2911826" y="3657537"/>
                </a:lnTo>
                <a:lnTo>
                  <a:pt x="0" y="3657537"/>
                </a:lnTo>
                <a:lnTo>
                  <a:pt x="0" y="0"/>
                </a:lnTo>
                <a:close/>
              </a:path>
            </a:pathLst>
          </a:custGeom>
          <a:blipFill>
            <a:blip r:embed="rId7"/>
            <a:stretch>
              <a:fillRect/>
            </a:stretch>
          </a:blipFill>
        </p:spPr>
        <p:txBody>
          <a:bodyPr/>
          <a:lstStyle/>
          <a:p>
            <a:endParaRPr lang="en-US"/>
          </a:p>
        </p:txBody>
      </p:sp>
    </p:spTree>
    <p:extLst>
      <p:ext uri="{BB962C8B-B14F-4D97-AF65-F5344CB8AC3E}">
        <p14:creationId xmlns:p14="http://schemas.microsoft.com/office/powerpoint/2010/main" val="42086161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76200" y="381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10054294" y="767725"/>
            <a:ext cx="7848159" cy="947567"/>
          </a:xfrm>
          <a:prstGeom prst="rect">
            <a:avLst/>
          </a:prstGeom>
        </p:spPr>
        <p:txBody>
          <a:bodyPr lIns="0" tIns="0" rIns="0" bIns="0" rtlCol="0" anchor="t">
            <a:spAutoFit/>
          </a:bodyPr>
          <a:lstStyle/>
          <a:p>
            <a:pPr marL="0" lvl="0" indent="0" algn="ctr">
              <a:lnSpc>
                <a:spcPts val="7783"/>
              </a:lnSpc>
              <a:spcBef>
                <a:spcPct val="0"/>
              </a:spcBef>
            </a:pPr>
            <a:r>
              <a:rPr lang="en-US" sz="6400" b="1" u="none" strike="noStrike" dirty="0">
                <a:solidFill>
                  <a:srgbClr val="004AAD"/>
                </a:solidFill>
                <a:latin typeface="File"/>
                <a:ea typeface="File"/>
                <a:cs typeface="File"/>
                <a:sym typeface="File"/>
              </a:rPr>
              <a:t>AI – To The Rescue!</a:t>
            </a:r>
          </a:p>
        </p:txBody>
      </p:sp>
      <p:sp>
        <p:nvSpPr>
          <p:cNvPr id="23" name="Freeform 4">
            <a:extLst>
              <a:ext uri="{FF2B5EF4-FFF2-40B4-BE49-F238E27FC236}">
                <a16:creationId xmlns:a16="http://schemas.microsoft.com/office/drawing/2014/main" id="{546721B9-CBB6-DE40-9F86-28A3C2BF75F7}"/>
              </a:ext>
            </a:extLst>
          </p:cNvPr>
          <p:cNvSpPr/>
          <p:nvPr/>
        </p:nvSpPr>
        <p:spPr>
          <a:xfrm>
            <a:off x="590653" y="1855868"/>
            <a:ext cx="9086747" cy="7250032"/>
          </a:xfrm>
          <a:custGeom>
            <a:avLst/>
            <a:gdLst/>
            <a:ahLst/>
            <a:cxnLst/>
            <a:rect l="l" t="t" r="r" b="b"/>
            <a:pathLst>
              <a:path w="8507976" h="6785232">
                <a:moveTo>
                  <a:pt x="0" y="0"/>
                </a:moveTo>
                <a:lnTo>
                  <a:pt x="8507976" y="0"/>
                </a:lnTo>
                <a:lnTo>
                  <a:pt x="8507976" y="6785232"/>
                </a:lnTo>
                <a:lnTo>
                  <a:pt x="0" y="6785232"/>
                </a:lnTo>
                <a:lnTo>
                  <a:pt x="0" y="0"/>
                </a:lnTo>
                <a:close/>
              </a:path>
            </a:pathLst>
          </a:custGeom>
          <a:blipFill>
            <a:blip r:embed="rId4"/>
            <a:stretch>
              <a:fillRect l="-9776" r="-9776"/>
            </a:stretch>
          </a:blipFill>
        </p:spPr>
        <p:txBody>
          <a:bodyPr/>
          <a:lstStyle/>
          <a:p>
            <a:endParaRPr lang="en-US"/>
          </a:p>
        </p:txBody>
      </p:sp>
      <p:sp>
        <p:nvSpPr>
          <p:cNvPr id="24" name="TextBox 15">
            <a:extLst>
              <a:ext uri="{FF2B5EF4-FFF2-40B4-BE49-F238E27FC236}">
                <a16:creationId xmlns:a16="http://schemas.microsoft.com/office/drawing/2014/main" id="{E11DE50F-F39C-6A4F-AA27-1DCD9754FBC2}"/>
              </a:ext>
            </a:extLst>
          </p:cNvPr>
          <p:cNvSpPr txBox="1"/>
          <p:nvPr/>
        </p:nvSpPr>
        <p:spPr>
          <a:xfrm>
            <a:off x="9673294" y="2159648"/>
            <a:ext cx="6651800" cy="632179"/>
          </a:xfrm>
          <a:prstGeom prst="rect">
            <a:avLst/>
          </a:prstGeom>
        </p:spPr>
        <p:txBody>
          <a:bodyPr lIns="0" tIns="0" rIns="0" bIns="0" rtlCol="0" anchor="t">
            <a:spAutoFit/>
          </a:bodyPr>
          <a:lstStyle/>
          <a:p>
            <a:pPr marL="744356" lvl="1" indent="-372178">
              <a:lnSpc>
                <a:spcPts val="5309"/>
              </a:lnSpc>
              <a:buFont typeface="Arial"/>
              <a:buChar char="•"/>
            </a:pPr>
            <a:r>
              <a:rPr lang="en-US" sz="3600" b="1" dirty="0">
                <a:solidFill>
                  <a:srgbClr val="004AAD"/>
                </a:solidFill>
                <a:latin typeface="Bookman Old Style" panose="02050604050505020204" pitchFamily="18" charset="0"/>
              </a:rPr>
              <a:t>Maps &amp; Navigation</a:t>
            </a:r>
          </a:p>
        </p:txBody>
      </p:sp>
      <p:sp>
        <p:nvSpPr>
          <p:cNvPr id="25" name="TextBox 16">
            <a:extLst>
              <a:ext uri="{FF2B5EF4-FFF2-40B4-BE49-F238E27FC236}">
                <a16:creationId xmlns:a16="http://schemas.microsoft.com/office/drawing/2014/main" id="{5A533A9E-76FB-C248-A8CC-6496F82400A6}"/>
              </a:ext>
            </a:extLst>
          </p:cNvPr>
          <p:cNvSpPr txBox="1"/>
          <p:nvPr/>
        </p:nvSpPr>
        <p:spPr>
          <a:xfrm>
            <a:off x="9673294" y="5138640"/>
            <a:ext cx="7755440" cy="618887"/>
          </a:xfrm>
          <a:prstGeom prst="rect">
            <a:avLst/>
          </a:prstGeom>
        </p:spPr>
        <p:txBody>
          <a:bodyPr wrap="square" lIns="0" tIns="0" rIns="0" bIns="0" rtlCol="0" anchor="t">
            <a:spAutoFit/>
          </a:bodyPr>
          <a:lstStyle/>
          <a:p>
            <a:pPr marL="744356" lvl="1" indent="-372178">
              <a:lnSpc>
                <a:spcPts val="5309"/>
              </a:lnSpc>
              <a:buFont typeface="Arial"/>
              <a:buChar char="•"/>
            </a:pPr>
            <a:r>
              <a:rPr lang="en-US" sz="3600" b="1" dirty="0">
                <a:solidFill>
                  <a:srgbClr val="004AAD"/>
                </a:solidFill>
                <a:latin typeface="Bookman Old Style" panose="02050604050505020204" pitchFamily="18" charset="0"/>
              </a:rPr>
              <a:t>Search &amp; Recommendations</a:t>
            </a:r>
          </a:p>
        </p:txBody>
      </p:sp>
      <p:sp>
        <p:nvSpPr>
          <p:cNvPr id="26" name="TextBox 17">
            <a:extLst>
              <a:ext uri="{FF2B5EF4-FFF2-40B4-BE49-F238E27FC236}">
                <a16:creationId xmlns:a16="http://schemas.microsoft.com/office/drawing/2014/main" id="{CD50DD25-2958-5A4A-BAC9-4674BE04B781}"/>
              </a:ext>
            </a:extLst>
          </p:cNvPr>
          <p:cNvSpPr txBox="1"/>
          <p:nvPr/>
        </p:nvSpPr>
        <p:spPr>
          <a:xfrm>
            <a:off x="9673294" y="3187555"/>
            <a:ext cx="8233706" cy="632179"/>
          </a:xfrm>
          <a:prstGeom prst="rect">
            <a:avLst/>
          </a:prstGeom>
        </p:spPr>
        <p:txBody>
          <a:bodyPr lIns="0" tIns="0" rIns="0" bIns="0" rtlCol="0" anchor="t">
            <a:spAutoFit/>
          </a:bodyPr>
          <a:lstStyle/>
          <a:p>
            <a:pPr marL="744356" lvl="1" indent="-372178">
              <a:lnSpc>
                <a:spcPts val="5309"/>
              </a:lnSpc>
              <a:buFont typeface="Arial"/>
              <a:buChar char="•"/>
            </a:pPr>
            <a:r>
              <a:rPr lang="en-US" sz="3600" b="1" dirty="0">
                <a:solidFill>
                  <a:srgbClr val="004AAD"/>
                </a:solidFill>
                <a:latin typeface="Bookman Old Style" panose="02050604050505020204" pitchFamily="18" charset="0"/>
              </a:rPr>
              <a:t>Facial Detection &amp; Recognition</a:t>
            </a:r>
          </a:p>
        </p:txBody>
      </p:sp>
      <p:sp>
        <p:nvSpPr>
          <p:cNvPr id="27" name="TextBox 18">
            <a:extLst>
              <a:ext uri="{FF2B5EF4-FFF2-40B4-BE49-F238E27FC236}">
                <a16:creationId xmlns:a16="http://schemas.microsoft.com/office/drawing/2014/main" id="{ABD0CAA9-4C70-A447-B0F8-66246BB1C5C9}"/>
              </a:ext>
            </a:extLst>
          </p:cNvPr>
          <p:cNvSpPr txBox="1"/>
          <p:nvPr/>
        </p:nvSpPr>
        <p:spPr>
          <a:xfrm>
            <a:off x="9673294" y="6170869"/>
            <a:ext cx="7755441" cy="632179"/>
          </a:xfrm>
          <a:prstGeom prst="rect">
            <a:avLst/>
          </a:prstGeom>
        </p:spPr>
        <p:txBody>
          <a:bodyPr lIns="0" tIns="0" rIns="0" bIns="0" rtlCol="0" anchor="t">
            <a:spAutoFit/>
          </a:bodyPr>
          <a:lstStyle/>
          <a:p>
            <a:pPr marL="744356" lvl="1" indent="-372178">
              <a:lnSpc>
                <a:spcPts val="5309"/>
              </a:lnSpc>
              <a:buFont typeface="Arial"/>
              <a:buChar char="•"/>
            </a:pPr>
            <a:r>
              <a:rPr lang="en-US" sz="3600" b="1" dirty="0">
                <a:solidFill>
                  <a:srgbClr val="004AAD"/>
                </a:solidFill>
                <a:latin typeface="Bookman Old Style" panose="02050604050505020204" pitchFamily="18" charset="0"/>
              </a:rPr>
              <a:t>Digital Assistants</a:t>
            </a:r>
          </a:p>
        </p:txBody>
      </p:sp>
      <p:sp>
        <p:nvSpPr>
          <p:cNvPr id="28" name="TextBox 19">
            <a:extLst>
              <a:ext uri="{FF2B5EF4-FFF2-40B4-BE49-F238E27FC236}">
                <a16:creationId xmlns:a16="http://schemas.microsoft.com/office/drawing/2014/main" id="{A350244B-B522-AE4E-A364-35240659216D}"/>
              </a:ext>
            </a:extLst>
          </p:cNvPr>
          <p:cNvSpPr txBox="1"/>
          <p:nvPr/>
        </p:nvSpPr>
        <p:spPr>
          <a:xfrm>
            <a:off x="9673294" y="4163561"/>
            <a:ext cx="7755441" cy="632179"/>
          </a:xfrm>
          <a:prstGeom prst="rect">
            <a:avLst/>
          </a:prstGeom>
        </p:spPr>
        <p:txBody>
          <a:bodyPr lIns="0" tIns="0" rIns="0" bIns="0" rtlCol="0" anchor="t">
            <a:spAutoFit/>
          </a:bodyPr>
          <a:lstStyle/>
          <a:p>
            <a:pPr marL="744356" lvl="1" indent="-372178">
              <a:lnSpc>
                <a:spcPts val="5309"/>
              </a:lnSpc>
              <a:buFont typeface="Arial"/>
              <a:buChar char="•"/>
            </a:pPr>
            <a:r>
              <a:rPr lang="en-US" sz="3600" b="1">
                <a:solidFill>
                  <a:srgbClr val="004AAD"/>
                </a:solidFill>
                <a:latin typeface="Bookman Old Style" panose="02050604050505020204" pitchFamily="18" charset="0"/>
              </a:rPr>
              <a:t>Text Editors &amp; Autocorrect</a:t>
            </a:r>
          </a:p>
        </p:txBody>
      </p:sp>
      <p:sp>
        <p:nvSpPr>
          <p:cNvPr id="29" name="TextBox 20">
            <a:extLst>
              <a:ext uri="{FF2B5EF4-FFF2-40B4-BE49-F238E27FC236}">
                <a16:creationId xmlns:a16="http://schemas.microsoft.com/office/drawing/2014/main" id="{3F382351-120B-3F46-8023-9900760BFC51}"/>
              </a:ext>
            </a:extLst>
          </p:cNvPr>
          <p:cNvSpPr txBox="1"/>
          <p:nvPr/>
        </p:nvSpPr>
        <p:spPr>
          <a:xfrm>
            <a:off x="9673294" y="7145947"/>
            <a:ext cx="7027896" cy="632179"/>
          </a:xfrm>
          <a:prstGeom prst="rect">
            <a:avLst/>
          </a:prstGeom>
        </p:spPr>
        <p:txBody>
          <a:bodyPr lIns="0" tIns="0" rIns="0" bIns="0" rtlCol="0" anchor="t">
            <a:spAutoFit/>
          </a:bodyPr>
          <a:lstStyle/>
          <a:p>
            <a:pPr marL="744356" lvl="1" indent="-372178">
              <a:lnSpc>
                <a:spcPts val="5309"/>
              </a:lnSpc>
              <a:buFont typeface="Arial"/>
              <a:buChar char="•"/>
            </a:pPr>
            <a:r>
              <a:rPr lang="en-US" sz="3600" b="1">
                <a:solidFill>
                  <a:srgbClr val="004AAD"/>
                </a:solidFill>
                <a:latin typeface="Bookman Old Style" panose="02050604050505020204" pitchFamily="18" charset="0"/>
              </a:rPr>
              <a:t>Social Media</a:t>
            </a:r>
          </a:p>
        </p:txBody>
      </p:sp>
      <p:sp>
        <p:nvSpPr>
          <p:cNvPr id="30" name="TextBox 22">
            <a:extLst>
              <a:ext uri="{FF2B5EF4-FFF2-40B4-BE49-F238E27FC236}">
                <a16:creationId xmlns:a16="http://schemas.microsoft.com/office/drawing/2014/main" id="{1EF9C96E-CD7C-7540-B2BD-7A2E349E5F99}"/>
              </a:ext>
            </a:extLst>
          </p:cNvPr>
          <p:cNvSpPr txBox="1"/>
          <p:nvPr/>
        </p:nvSpPr>
        <p:spPr>
          <a:xfrm>
            <a:off x="9787027" y="8122261"/>
            <a:ext cx="7027896" cy="632179"/>
          </a:xfrm>
          <a:prstGeom prst="rect">
            <a:avLst/>
          </a:prstGeom>
        </p:spPr>
        <p:txBody>
          <a:bodyPr lIns="0" tIns="0" rIns="0" bIns="0" rtlCol="0" anchor="t">
            <a:spAutoFit/>
          </a:bodyPr>
          <a:lstStyle/>
          <a:p>
            <a:pPr marL="744356" lvl="1" indent="-372178">
              <a:lnSpc>
                <a:spcPts val="5309"/>
              </a:lnSpc>
              <a:buFont typeface="Arial"/>
              <a:buChar char="•"/>
            </a:pPr>
            <a:r>
              <a:rPr lang="en-US" sz="3600" b="1">
                <a:solidFill>
                  <a:srgbClr val="004AAD"/>
                </a:solidFill>
                <a:latin typeface="Bookman Old Style" panose="02050604050505020204" pitchFamily="18" charset="0"/>
              </a:rPr>
              <a:t>E-Payments</a:t>
            </a:r>
          </a:p>
        </p:txBody>
      </p:sp>
      <p:sp>
        <p:nvSpPr>
          <p:cNvPr id="31" name="TextBox 23">
            <a:extLst>
              <a:ext uri="{FF2B5EF4-FFF2-40B4-BE49-F238E27FC236}">
                <a16:creationId xmlns:a16="http://schemas.microsoft.com/office/drawing/2014/main" id="{A87DFAD6-509A-C745-BB3A-B86296A7DBD3}"/>
              </a:ext>
            </a:extLst>
          </p:cNvPr>
          <p:cNvSpPr txBox="1"/>
          <p:nvPr/>
        </p:nvSpPr>
        <p:spPr>
          <a:xfrm>
            <a:off x="9787027" y="9097340"/>
            <a:ext cx="7027896" cy="632179"/>
          </a:xfrm>
          <a:prstGeom prst="rect">
            <a:avLst/>
          </a:prstGeom>
        </p:spPr>
        <p:txBody>
          <a:bodyPr lIns="0" tIns="0" rIns="0" bIns="0" rtlCol="0" anchor="t">
            <a:spAutoFit/>
          </a:bodyPr>
          <a:lstStyle/>
          <a:p>
            <a:pPr marL="744356" lvl="1" indent="-372178">
              <a:lnSpc>
                <a:spcPts val="5309"/>
              </a:lnSpc>
              <a:buFont typeface="Arial"/>
              <a:buChar char="•"/>
            </a:pPr>
            <a:r>
              <a:rPr lang="en-US" sz="3600" b="1" dirty="0">
                <a:solidFill>
                  <a:srgbClr val="004AAD"/>
                </a:solidFill>
                <a:latin typeface="Bookman Old Style" panose="02050604050505020204" pitchFamily="18" charset="0"/>
              </a:rPr>
              <a:t>Siri &amp; Alexa</a:t>
            </a:r>
          </a:p>
        </p:txBody>
      </p:sp>
    </p:spTree>
    <p:extLst>
      <p:ext uri="{BB962C8B-B14F-4D97-AF65-F5344CB8AC3E}">
        <p14:creationId xmlns:p14="http://schemas.microsoft.com/office/powerpoint/2010/main" val="3389974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10054294" y="767725"/>
            <a:ext cx="7848159" cy="897362"/>
          </a:xfrm>
          <a:prstGeom prst="rect">
            <a:avLst/>
          </a:prstGeom>
        </p:spPr>
        <p:txBody>
          <a:bodyPr lIns="0" tIns="0" rIns="0" bIns="0" rtlCol="0" anchor="t">
            <a:spAutoFit/>
          </a:bodyPr>
          <a:lstStyle/>
          <a:p>
            <a:pPr marL="0" lvl="0" indent="0" algn="l">
              <a:lnSpc>
                <a:spcPts val="7783"/>
              </a:lnSpc>
              <a:spcBef>
                <a:spcPct val="0"/>
              </a:spcBef>
            </a:pPr>
            <a:r>
              <a:rPr lang="en-US" sz="5000" b="1" u="none" strike="noStrike" dirty="0">
                <a:solidFill>
                  <a:srgbClr val="004AAD"/>
                </a:solidFill>
                <a:latin typeface="File"/>
                <a:ea typeface="File"/>
                <a:cs typeface="File"/>
                <a:sym typeface="File"/>
              </a:rPr>
              <a:t>Smart Home Technology</a:t>
            </a:r>
          </a:p>
        </p:txBody>
      </p:sp>
      <p:sp>
        <p:nvSpPr>
          <p:cNvPr id="15" name="Freeform 5">
            <a:extLst>
              <a:ext uri="{FF2B5EF4-FFF2-40B4-BE49-F238E27FC236}">
                <a16:creationId xmlns:a16="http://schemas.microsoft.com/office/drawing/2014/main" id="{0197B4AA-9D3F-D64F-B873-F8FFDAA8FDAF}"/>
              </a:ext>
            </a:extLst>
          </p:cNvPr>
          <p:cNvSpPr/>
          <p:nvPr/>
        </p:nvSpPr>
        <p:spPr>
          <a:xfrm>
            <a:off x="870281" y="2051238"/>
            <a:ext cx="8654719" cy="6902262"/>
          </a:xfrm>
          <a:custGeom>
            <a:avLst/>
            <a:gdLst/>
            <a:ahLst/>
            <a:cxnLst/>
            <a:rect l="l" t="t" r="r" b="b"/>
            <a:pathLst>
              <a:path w="8654719" h="6902262">
                <a:moveTo>
                  <a:pt x="0" y="0"/>
                </a:moveTo>
                <a:lnTo>
                  <a:pt x="8654719" y="0"/>
                </a:lnTo>
                <a:lnTo>
                  <a:pt x="8654719" y="6902262"/>
                </a:lnTo>
                <a:lnTo>
                  <a:pt x="0" y="6902262"/>
                </a:lnTo>
                <a:lnTo>
                  <a:pt x="0" y="0"/>
                </a:lnTo>
                <a:close/>
              </a:path>
            </a:pathLst>
          </a:custGeom>
          <a:blipFill>
            <a:blip r:embed="rId4"/>
            <a:stretch>
              <a:fillRect t="-69771" b="-101830"/>
            </a:stretch>
          </a:blipFill>
        </p:spPr>
        <p:txBody>
          <a:bodyPr/>
          <a:lstStyle/>
          <a:p>
            <a:endParaRPr lang="en-US"/>
          </a:p>
        </p:txBody>
      </p:sp>
      <p:sp>
        <p:nvSpPr>
          <p:cNvPr id="17" name="TextBox 16">
            <a:extLst>
              <a:ext uri="{FF2B5EF4-FFF2-40B4-BE49-F238E27FC236}">
                <a16:creationId xmlns:a16="http://schemas.microsoft.com/office/drawing/2014/main" id="{FFE89A0C-954C-1A40-A48C-53E6CBE03C22}"/>
              </a:ext>
            </a:extLst>
          </p:cNvPr>
          <p:cNvSpPr txBox="1"/>
          <p:nvPr/>
        </p:nvSpPr>
        <p:spPr>
          <a:xfrm>
            <a:off x="10054294" y="2302149"/>
            <a:ext cx="7755440" cy="631070"/>
          </a:xfrm>
          <a:prstGeom prst="rect">
            <a:avLst/>
          </a:prstGeom>
        </p:spPr>
        <p:txBody>
          <a:bodyPr wrap="square" lIns="0" tIns="0" rIns="0" bIns="0" rtlCol="0" anchor="t">
            <a:spAutoFit/>
          </a:bodyPr>
          <a:lstStyle/>
          <a:p>
            <a:pPr marL="744356" lvl="1" indent="-372178">
              <a:lnSpc>
                <a:spcPts val="5309"/>
              </a:lnSpc>
              <a:buFont typeface="Arial"/>
              <a:buChar char="•"/>
            </a:pPr>
            <a:r>
              <a:rPr lang="en-US" sz="4000" b="1" dirty="0">
                <a:solidFill>
                  <a:srgbClr val="004AAD"/>
                </a:solidFill>
                <a:latin typeface="Bookman Old Style" panose="02050604050505020204" pitchFamily="18" charset="0"/>
              </a:rPr>
              <a:t>Smart Energy</a:t>
            </a:r>
          </a:p>
        </p:txBody>
      </p:sp>
      <p:sp>
        <p:nvSpPr>
          <p:cNvPr id="18" name="TextBox 17">
            <a:extLst>
              <a:ext uri="{FF2B5EF4-FFF2-40B4-BE49-F238E27FC236}">
                <a16:creationId xmlns:a16="http://schemas.microsoft.com/office/drawing/2014/main" id="{DEC7BF66-7D16-4145-A21A-A2A9906A308E}"/>
              </a:ext>
            </a:extLst>
          </p:cNvPr>
          <p:cNvSpPr txBox="1"/>
          <p:nvPr/>
        </p:nvSpPr>
        <p:spPr>
          <a:xfrm>
            <a:off x="10054294" y="6032688"/>
            <a:ext cx="7317200" cy="632179"/>
          </a:xfrm>
          <a:prstGeom prst="rect">
            <a:avLst/>
          </a:prstGeom>
        </p:spPr>
        <p:txBody>
          <a:bodyPr lIns="0" tIns="0" rIns="0" bIns="0" rtlCol="0" anchor="t">
            <a:spAutoFit/>
          </a:bodyPr>
          <a:lstStyle/>
          <a:p>
            <a:pPr marL="744356" lvl="1" indent="-372178">
              <a:lnSpc>
                <a:spcPts val="5309"/>
              </a:lnSpc>
              <a:buFont typeface="Arial"/>
              <a:buChar char="•"/>
            </a:pPr>
            <a:r>
              <a:rPr lang="en-US" sz="4000" b="1">
                <a:solidFill>
                  <a:srgbClr val="004AAD"/>
                </a:solidFill>
                <a:latin typeface="Bookman Old Style" panose="02050604050505020204" pitchFamily="18" charset="0"/>
              </a:rPr>
              <a:t>Smart Security</a:t>
            </a:r>
          </a:p>
        </p:txBody>
      </p:sp>
      <p:sp>
        <p:nvSpPr>
          <p:cNvPr id="19" name="TextBox 18">
            <a:extLst>
              <a:ext uri="{FF2B5EF4-FFF2-40B4-BE49-F238E27FC236}">
                <a16:creationId xmlns:a16="http://schemas.microsoft.com/office/drawing/2014/main" id="{2A304098-901B-8A47-81C4-843F22A10A6C}"/>
              </a:ext>
            </a:extLst>
          </p:cNvPr>
          <p:cNvSpPr txBox="1"/>
          <p:nvPr/>
        </p:nvSpPr>
        <p:spPr>
          <a:xfrm>
            <a:off x="10054294" y="3494702"/>
            <a:ext cx="8233706" cy="632179"/>
          </a:xfrm>
          <a:prstGeom prst="rect">
            <a:avLst/>
          </a:prstGeom>
        </p:spPr>
        <p:txBody>
          <a:bodyPr lIns="0" tIns="0" rIns="0" bIns="0" rtlCol="0" anchor="t">
            <a:spAutoFit/>
          </a:bodyPr>
          <a:lstStyle/>
          <a:p>
            <a:pPr marL="744356" lvl="1" indent="-372178">
              <a:lnSpc>
                <a:spcPts val="5309"/>
              </a:lnSpc>
              <a:buFont typeface="Arial"/>
              <a:buChar char="•"/>
            </a:pPr>
            <a:r>
              <a:rPr lang="en-US" sz="4000" b="1">
                <a:solidFill>
                  <a:srgbClr val="004AAD"/>
                </a:solidFill>
                <a:latin typeface="Bookman Old Style" panose="02050604050505020204" pitchFamily="18" charset="0"/>
              </a:rPr>
              <a:t>Smart Thermostats</a:t>
            </a:r>
          </a:p>
        </p:txBody>
      </p:sp>
      <p:sp>
        <p:nvSpPr>
          <p:cNvPr id="20" name="TextBox 19">
            <a:extLst>
              <a:ext uri="{FF2B5EF4-FFF2-40B4-BE49-F238E27FC236}">
                <a16:creationId xmlns:a16="http://schemas.microsoft.com/office/drawing/2014/main" id="{10F017F8-D679-6946-9DC3-6A9D458D7EEF}"/>
              </a:ext>
            </a:extLst>
          </p:cNvPr>
          <p:cNvSpPr txBox="1"/>
          <p:nvPr/>
        </p:nvSpPr>
        <p:spPr>
          <a:xfrm>
            <a:off x="10054294" y="7265930"/>
            <a:ext cx="7027896" cy="632179"/>
          </a:xfrm>
          <a:prstGeom prst="rect">
            <a:avLst/>
          </a:prstGeom>
        </p:spPr>
        <p:txBody>
          <a:bodyPr lIns="0" tIns="0" rIns="0" bIns="0" rtlCol="0" anchor="t">
            <a:spAutoFit/>
          </a:bodyPr>
          <a:lstStyle/>
          <a:p>
            <a:pPr marL="744356" lvl="1" indent="-372178">
              <a:lnSpc>
                <a:spcPts val="5309"/>
              </a:lnSpc>
              <a:buFont typeface="Arial"/>
              <a:buChar char="•"/>
            </a:pPr>
            <a:r>
              <a:rPr lang="en-US" sz="4000" b="1">
                <a:solidFill>
                  <a:srgbClr val="004AAD"/>
                </a:solidFill>
                <a:latin typeface="Bookman Old Style" panose="02050604050505020204" pitchFamily="18" charset="0"/>
              </a:rPr>
              <a:t>Smart Shades</a:t>
            </a:r>
          </a:p>
        </p:txBody>
      </p:sp>
      <p:sp>
        <p:nvSpPr>
          <p:cNvPr id="21" name="TextBox 20">
            <a:extLst>
              <a:ext uri="{FF2B5EF4-FFF2-40B4-BE49-F238E27FC236}">
                <a16:creationId xmlns:a16="http://schemas.microsoft.com/office/drawing/2014/main" id="{37AA30B1-5C5A-9942-859B-73E8DFAF555A}"/>
              </a:ext>
            </a:extLst>
          </p:cNvPr>
          <p:cNvSpPr txBox="1"/>
          <p:nvPr/>
        </p:nvSpPr>
        <p:spPr>
          <a:xfrm>
            <a:off x="10054294" y="4784502"/>
            <a:ext cx="7755441" cy="632179"/>
          </a:xfrm>
          <a:prstGeom prst="rect">
            <a:avLst/>
          </a:prstGeom>
        </p:spPr>
        <p:txBody>
          <a:bodyPr lIns="0" tIns="0" rIns="0" bIns="0" rtlCol="0" anchor="t">
            <a:spAutoFit/>
          </a:bodyPr>
          <a:lstStyle/>
          <a:p>
            <a:pPr marL="744356" lvl="1" indent="-372178">
              <a:lnSpc>
                <a:spcPts val="5309"/>
              </a:lnSpc>
              <a:buFont typeface="Arial"/>
              <a:buChar char="•"/>
            </a:pPr>
            <a:r>
              <a:rPr lang="en-US" sz="4000" b="1">
                <a:solidFill>
                  <a:srgbClr val="004AAD"/>
                </a:solidFill>
                <a:latin typeface="Bookman Old Style" panose="02050604050505020204" pitchFamily="18" charset="0"/>
              </a:rPr>
              <a:t>Smart Lighting</a:t>
            </a:r>
          </a:p>
        </p:txBody>
      </p:sp>
      <p:sp>
        <p:nvSpPr>
          <p:cNvPr id="22" name="TextBox 21">
            <a:extLst>
              <a:ext uri="{FF2B5EF4-FFF2-40B4-BE49-F238E27FC236}">
                <a16:creationId xmlns:a16="http://schemas.microsoft.com/office/drawing/2014/main" id="{E4C0461C-F7A0-AC46-BCBC-5DE03DC3EE95}"/>
              </a:ext>
            </a:extLst>
          </p:cNvPr>
          <p:cNvSpPr txBox="1"/>
          <p:nvPr/>
        </p:nvSpPr>
        <p:spPr>
          <a:xfrm>
            <a:off x="10054294" y="8397521"/>
            <a:ext cx="7027896" cy="632179"/>
          </a:xfrm>
          <a:prstGeom prst="rect">
            <a:avLst/>
          </a:prstGeom>
        </p:spPr>
        <p:txBody>
          <a:bodyPr lIns="0" tIns="0" rIns="0" bIns="0" rtlCol="0" anchor="t">
            <a:spAutoFit/>
          </a:bodyPr>
          <a:lstStyle/>
          <a:p>
            <a:pPr marL="744356" lvl="1" indent="-372178">
              <a:lnSpc>
                <a:spcPts val="5309"/>
              </a:lnSpc>
              <a:buFont typeface="Arial"/>
              <a:buChar char="•"/>
            </a:pPr>
            <a:r>
              <a:rPr lang="en-US" sz="4000" b="1">
                <a:solidFill>
                  <a:srgbClr val="004AAD"/>
                </a:solidFill>
                <a:latin typeface="Bookman Old Style" panose="02050604050505020204" pitchFamily="18" charset="0"/>
              </a:rPr>
              <a:t>Smart Irrigation</a:t>
            </a:r>
          </a:p>
        </p:txBody>
      </p:sp>
    </p:spTree>
    <p:extLst>
      <p:ext uri="{BB962C8B-B14F-4D97-AF65-F5344CB8AC3E}">
        <p14:creationId xmlns:p14="http://schemas.microsoft.com/office/powerpoint/2010/main" val="24347667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5226354" y="647700"/>
            <a:ext cx="7848159" cy="1035171"/>
          </a:xfrm>
          <a:prstGeom prst="rect">
            <a:avLst/>
          </a:prstGeom>
        </p:spPr>
        <p:txBody>
          <a:bodyPr lIns="0" tIns="0" rIns="0" bIns="0" rtlCol="0" anchor="t">
            <a:spAutoFit/>
          </a:bodyPr>
          <a:lstStyle/>
          <a:p>
            <a:pPr marL="0" lvl="0" indent="0" algn="ctr">
              <a:lnSpc>
                <a:spcPts val="7783"/>
              </a:lnSpc>
              <a:spcBef>
                <a:spcPct val="0"/>
              </a:spcBef>
            </a:pPr>
            <a:r>
              <a:rPr lang="en-US" sz="8000" b="1" u="none" strike="noStrike" dirty="0">
                <a:solidFill>
                  <a:srgbClr val="004AAD"/>
                </a:solidFill>
                <a:latin typeface="File"/>
                <a:ea typeface="File"/>
                <a:cs typeface="File"/>
                <a:sym typeface="File"/>
              </a:rPr>
              <a:t>Cloud Storage</a:t>
            </a:r>
          </a:p>
        </p:txBody>
      </p:sp>
      <p:sp>
        <p:nvSpPr>
          <p:cNvPr id="6" name="Freeform 10">
            <a:extLst>
              <a:ext uri="{FF2B5EF4-FFF2-40B4-BE49-F238E27FC236}">
                <a16:creationId xmlns:a16="http://schemas.microsoft.com/office/drawing/2014/main" id="{75EA1F58-43F0-4641-B758-2D64BEF5C548}"/>
              </a:ext>
            </a:extLst>
          </p:cNvPr>
          <p:cNvSpPr/>
          <p:nvPr/>
        </p:nvSpPr>
        <p:spPr>
          <a:xfrm>
            <a:off x="914400" y="1779765"/>
            <a:ext cx="16687800" cy="8227919"/>
          </a:xfrm>
          <a:custGeom>
            <a:avLst/>
            <a:gdLst/>
            <a:ahLst/>
            <a:cxnLst/>
            <a:rect l="l" t="t" r="r" b="b"/>
            <a:pathLst>
              <a:path w="14213810" h="5909593">
                <a:moveTo>
                  <a:pt x="0" y="0"/>
                </a:moveTo>
                <a:lnTo>
                  <a:pt x="14213810" y="0"/>
                </a:lnTo>
                <a:lnTo>
                  <a:pt x="14213810" y="5909593"/>
                </a:lnTo>
                <a:lnTo>
                  <a:pt x="0" y="5909593"/>
                </a:lnTo>
                <a:lnTo>
                  <a:pt x="0" y="0"/>
                </a:lnTo>
                <a:close/>
              </a:path>
            </a:pathLst>
          </a:custGeom>
          <a:blipFill>
            <a:blip r:embed="rId4"/>
            <a:stretch>
              <a:fillRect l="-1126" r="-1126"/>
            </a:stretch>
          </a:blipFill>
          <a:effectLst>
            <a:softEdge rad="127000"/>
          </a:effectLst>
        </p:spPr>
        <p:txBody>
          <a:bodyPr/>
          <a:lstStyle/>
          <a:p>
            <a:endParaRPr lang="en-US"/>
          </a:p>
        </p:txBody>
      </p:sp>
    </p:spTree>
    <p:extLst>
      <p:ext uri="{BB962C8B-B14F-4D97-AF65-F5344CB8AC3E}">
        <p14:creationId xmlns:p14="http://schemas.microsoft.com/office/powerpoint/2010/main" val="3398124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10054294" y="767725"/>
            <a:ext cx="7848159" cy="936410"/>
          </a:xfrm>
          <a:prstGeom prst="rect">
            <a:avLst/>
          </a:prstGeom>
        </p:spPr>
        <p:txBody>
          <a:bodyPr lIns="0" tIns="0" rIns="0" bIns="0" rtlCol="0" anchor="t">
            <a:spAutoFit/>
          </a:bodyPr>
          <a:lstStyle/>
          <a:p>
            <a:pPr marL="0" lvl="0" indent="0" algn="ctr">
              <a:lnSpc>
                <a:spcPts val="7783"/>
              </a:lnSpc>
              <a:spcBef>
                <a:spcPct val="0"/>
              </a:spcBef>
            </a:pPr>
            <a:r>
              <a:rPr lang="en-US" sz="6000" b="1" u="none" strike="noStrike" dirty="0">
                <a:solidFill>
                  <a:srgbClr val="004AAD"/>
                </a:solidFill>
                <a:latin typeface="File"/>
                <a:ea typeface="File"/>
                <a:cs typeface="File"/>
                <a:sym typeface="File"/>
              </a:rPr>
              <a:t>Cloud Computing</a:t>
            </a:r>
          </a:p>
        </p:txBody>
      </p:sp>
      <p:sp>
        <p:nvSpPr>
          <p:cNvPr id="15" name="Freeform 5">
            <a:extLst>
              <a:ext uri="{FF2B5EF4-FFF2-40B4-BE49-F238E27FC236}">
                <a16:creationId xmlns:a16="http://schemas.microsoft.com/office/drawing/2014/main" id="{0197B4AA-9D3F-D64F-B873-F8FFDAA8FDAF}"/>
              </a:ext>
            </a:extLst>
          </p:cNvPr>
          <p:cNvSpPr/>
          <p:nvPr/>
        </p:nvSpPr>
        <p:spPr>
          <a:xfrm>
            <a:off x="870281" y="2051238"/>
            <a:ext cx="8654719" cy="6902262"/>
          </a:xfrm>
          <a:custGeom>
            <a:avLst/>
            <a:gdLst/>
            <a:ahLst/>
            <a:cxnLst/>
            <a:rect l="l" t="t" r="r" b="b"/>
            <a:pathLst>
              <a:path w="8654719" h="6902262">
                <a:moveTo>
                  <a:pt x="0" y="0"/>
                </a:moveTo>
                <a:lnTo>
                  <a:pt x="8654719" y="0"/>
                </a:lnTo>
                <a:lnTo>
                  <a:pt x="8654719" y="6902262"/>
                </a:lnTo>
                <a:lnTo>
                  <a:pt x="0" y="6902262"/>
                </a:lnTo>
                <a:lnTo>
                  <a:pt x="0" y="0"/>
                </a:lnTo>
                <a:close/>
              </a:path>
            </a:pathLst>
          </a:custGeom>
          <a:blipFill>
            <a:blip r:embed="rId4"/>
            <a:stretch>
              <a:fillRect t="-69771" b="-101830"/>
            </a:stretch>
          </a:blipFill>
        </p:spPr>
        <p:txBody>
          <a:bodyPr/>
          <a:lstStyle/>
          <a:p>
            <a:endParaRPr lang="en-US"/>
          </a:p>
        </p:txBody>
      </p:sp>
      <p:sp>
        <p:nvSpPr>
          <p:cNvPr id="17" name="TextBox 16">
            <a:extLst>
              <a:ext uri="{FF2B5EF4-FFF2-40B4-BE49-F238E27FC236}">
                <a16:creationId xmlns:a16="http://schemas.microsoft.com/office/drawing/2014/main" id="{FFE89A0C-954C-1A40-A48C-53E6CBE03C22}"/>
              </a:ext>
            </a:extLst>
          </p:cNvPr>
          <p:cNvSpPr txBox="1"/>
          <p:nvPr/>
        </p:nvSpPr>
        <p:spPr>
          <a:xfrm>
            <a:off x="10054294" y="2302149"/>
            <a:ext cx="7755440" cy="631070"/>
          </a:xfrm>
          <a:prstGeom prst="rect">
            <a:avLst/>
          </a:prstGeom>
        </p:spPr>
        <p:txBody>
          <a:bodyPr wrap="square" lIns="0" tIns="0" rIns="0" bIns="0" rtlCol="0" anchor="t">
            <a:spAutoFit/>
          </a:bodyPr>
          <a:lstStyle/>
          <a:p>
            <a:pPr marL="744356" lvl="1" indent="-372178">
              <a:lnSpc>
                <a:spcPts val="5309"/>
              </a:lnSpc>
              <a:buFont typeface="Arial"/>
              <a:buChar char="•"/>
            </a:pPr>
            <a:r>
              <a:rPr lang="en-US" sz="4000" b="1" dirty="0">
                <a:solidFill>
                  <a:srgbClr val="004AAD"/>
                </a:solidFill>
                <a:latin typeface="Bookman Old Style" panose="02050604050505020204" pitchFamily="18" charset="0"/>
              </a:rPr>
              <a:t>Transaction Management</a:t>
            </a:r>
          </a:p>
        </p:txBody>
      </p:sp>
      <p:sp>
        <p:nvSpPr>
          <p:cNvPr id="18" name="TextBox 17">
            <a:extLst>
              <a:ext uri="{FF2B5EF4-FFF2-40B4-BE49-F238E27FC236}">
                <a16:creationId xmlns:a16="http://schemas.microsoft.com/office/drawing/2014/main" id="{DEC7BF66-7D16-4145-A21A-A2A9906A308E}"/>
              </a:ext>
            </a:extLst>
          </p:cNvPr>
          <p:cNvSpPr txBox="1"/>
          <p:nvPr/>
        </p:nvSpPr>
        <p:spPr>
          <a:xfrm>
            <a:off x="10054294" y="6032688"/>
            <a:ext cx="7317200" cy="632179"/>
          </a:xfrm>
          <a:prstGeom prst="rect">
            <a:avLst/>
          </a:prstGeom>
        </p:spPr>
        <p:txBody>
          <a:bodyPr lIns="0" tIns="0" rIns="0" bIns="0" rtlCol="0" anchor="t">
            <a:spAutoFit/>
          </a:bodyPr>
          <a:lstStyle/>
          <a:p>
            <a:pPr marL="744356" lvl="1" indent="-372178">
              <a:lnSpc>
                <a:spcPts val="5309"/>
              </a:lnSpc>
              <a:buFont typeface="Arial"/>
              <a:buChar char="•"/>
            </a:pPr>
            <a:r>
              <a:rPr lang="en-US" sz="4000" b="1" dirty="0">
                <a:solidFill>
                  <a:srgbClr val="004AAD"/>
                </a:solidFill>
                <a:latin typeface="Bookman Old Style" panose="02050604050505020204" pitchFamily="18" charset="0"/>
              </a:rPr>
              <a:t>Marketing &amp; Branding</a:t>
            </a:r>
          </a:p>
        </p:txBody>
      </p:sp>
      <p:sp>
        <p:nvSpPr>
          <p:cNvPr id="19" name="TextBox 18">
            <a:extLst>
              <a:ext uri="{FF2B5EF4-FFF2-40B4-BE49-F238E27FC236}">
                <a16:creationId xmlns:a16="http://schemas.microsoft.com/office/drawing/2014/main" id="{2A304098-901B-8A47-81C4-843F22A10A6C}"/>
              </a:ext>
            </a:extLst>
          </p:cNvPr>
          <p:cNvSpPr txBox="1"/>
          <p:nvPr/>
        </p:nvSpPr>
        <p:spPr>
          <a:xfrm>
            <a:off x="10054294" y="3494702"/>
            <a:ext cx="8233706" cy="632179"/>
          </a:xfrm>
          <a:prstGeom prst="rect">
            <a:avLst/>
          </a:prstGeom>
        </p:spPr>
        <p:txBody>
          <a:bodyPr lIns="0" tIns="0" rIns="0" bIns="0" rtlCol="0" anchor="t">
            <a:spAutoFit/>
          </a:bodyPr>
          <a:lstStyle/>
          <a:p>
            <a:pPr marL="744356" lvl="1" indent="-372178">
              <a:lnSpc>
                <a:spcPts val="5309"/>
              </a:lnSpc>
              <a:buFont typeface="Arial"/>
              <a:buChar char="•"/>
            </a:pPr>
            <a:r>
              <a:rPr lang="en-US" sz="4000" b="1" dirty="0">
                <a:solidFill>
                  <a:srgbClr val="004AAD"/>
                </a:solidFill>
                <a:latin typeface="Bookman Old Style" panose="02050604050505020204" pitchFamily="18" charset="0"/>
              </a:rPr>
              <a:t>Client Interactions (CRM)</a:t>
            </a:r>
          </a:p>
        </p:txBody>
      </p:sp>
      <p:sp>
        <p:nvSpPr>
          <p:cNvPr id="20" name="TextBox 19">
            <a:extLst>
              <a:ext uri="{FF2B5EF4-FFF2-40B4-BE49-F238E27FC236}">
                <a16:creationId xmlns:a16="http://schemas.microsoft.com/office/drawing/2014/main" id="{10F017F8-D679-6946-9DC3-6A9D458D7EEF}"/>
              </a:ext>
            </a:extLst>
          </p:cNvPr>
          <p:cNvSpPr txBox="1"/>
          <p:nvPr/>
        </p:nvSpPr>
        <p:spPr>
          <a:xfrm>
            <a:off x="10054294" y="7265930"/>
            <a:ext cx="7755440" cy="631070"/>
          </a:xfrm>
          <a:prstGeom prst="rect">
            <a:avLst/>
          </a:prstGeom>
        </p:spPr>
        <p:txBody>
          <a:bodyPr wrap="square" lIns="0" tIns="0" rIns="0" bIns="0" rtlCol="0" anchor="t">
            <a:spAutoFit/>
          </a:bodyPr>
          <a:lstStyle/>
          <a:p>
            <a:pPr marL="744356" lvl="1" indent="-372178">
              <a:lnSpc>
                <a:spcPts val="5309"/>
              </a:lnSpc>
              <a:buFont typeface="Arial"/>
              <a:buChar char="•"/>
            </a:pPr>
            <a:r>
              <a:rPr lang="en-US" sz="4000" b="1" dirty="0">
                <a:solidFill>
                  <a:srgbClr val="004AAD"/>
                </a:solidFill>
                <a:latin typeface="Bookman Old Style" panose="02050604050505020204" pitchFamily="18" charset="0"/>
              </a:rPr>
              <a:t>Real Time Property Data</a:t>
            </a:r>
          </a:p>
        </p:txBody>
      </p:sp>
      <p:sp>
        <p:nvSpPr>
          <p:cNvPr id="21" name="TextBox 20">
            <a:extLst>
              <a:ext uri="{FF2B5EF4-FFF2-40B4-BE49-F238E27FC236}">
                <a16:creationId xmlns:a16="http://schemas.microsoft.com/office/drawing/2014/main" id="{37AA30B1-5C5A-9942-859B-73E8DFAF555A}"/>
              </a:ext>
            </a:extLst>
          </p:cNvPr>
          <p:cNvSpPr txBox="1"/>
          <p:nvPr/>
        </p:nvSpPr>
        <p:spPr>
          <a:xfrm>
            <a:off x="10054294" y="4784502"/>
            <a:ext cx="7755441" cy="632179"/>
          </a:xfrm>
          <a:prstGeom prst="rect">
            <a:avLst/>
          </a:prstGeom>
        </p:spPr>
        <p:txBody>
          <a:bodyPr lIns="0" tIns="0" rIns="0" bIns="0" rtlCol="0" anchor="t">
            <a:spAutoFit/>
          </a:bodyPr>
          <a:lstStyle/>
          <a:p>
            <a:pPr marL="744356" lvl="1" indent="-372178">
              <a:lnSpc>
                <a:spcPts val="5309"/>
              </a:lnSpc>
              <a:buFont typeface="Arial"/>
              <a:buChar char="•"/>
            </a:pPr>
            <a:r>
              <a:rPr lang="en-US" sz="4000" b="1" dirty="0">
                <a:solidFill>
                  <a:srgbClr val="004AAD"/>
                </a:solidFill>
                <a:latin typeface="Bookman Old Style" panose="02050604050505020204" pitchFamily="18" charset="0"/>
              </a:rPr>
              <a:t>Document Management</a:t>
            </a:r>
          </a:p>
        </p:txBody>
      </p:sp>
      <p:sp>
        <p:nvSpPr>
          <p:cNvPr id="22" name="TextBox 21">
            <a:extLst>
              <a:ext uri="{FF2B5EF4-FFF2-40B4-BE49-F238E27FC236}">
                <a16:creationId xmlns:a16="http://schemas.microsoft.com/office/drawing/2014/main" id="{E4C0461C-F7A0-AC46-BCBC-5DE03DC3EE95}"/>
              </a:ext>
            </a:extLst>
          </p:cNvPr>
          <p:cNvSpPr txBox="1"/>
          <p:nvPr/>
        </p:nvSpPr>
        <p:spPr>
          <a:xfrm>
            <a:off x="10054294" y="8397521"/>
            <a:ext cx="7027896" cy="632179"/>
          </a:xfrm>
          <a:prstGeom prst="rect">
            <a:avLst/>
          </a:prstGeom>
        </p:spPr>
        <p:txBody>
          <a:bodyPr lIns="0" tIns="0" rIns="0" bIns="0" rtlCol="0" anchor="t">
            <a:spAutoFit/>
          </a:bodyPr>
          <a:lstStyle/>
          <a:p>
            <a:pPr marL="744356" lvl="1" indent="-372178">
              <a:lnSpc>
                <a:spcPts val="5309"/>
              </a:lnSpc>
              <a:buFont typeface="Arial"/>
              <a:buChar char="•"/>
            </a:pPr>
            <a:r>
              <a:rPr lang="en-US" sz="4000" b="1" dirty="0">
                <a:solidFill>
                  <a:srgbClr val="004AAD"/>
                </a:solidFill>
                <a:latin typeface="Bookman Old Style" panose="02050604050505020204" pitchFamily="18" charset="0"/>
              </a:rPr>
              <a:t>Document Sharing</a:t>
            </a:r>
          </a:p>
        </p:txBody>
      </p:sp>
      <p:sp>
        <p:nvSpPr>
          <p:cNvPr id="13" name="Freeform 10">
            <a:extLst>
              <a:ext uri="{FF2B5EF4-FFF2-40B4-BE49-F238E27FC236}">
                <a16:creationId xmlns:a16="http://schemas.microsoft.com/office/drawing/2014/main" id="{1387E709-BE96-C248-B029-8D8AF5E0BC06}"/>
              </a:ext>
            </a:extLst>
          </p:cNvPr>
          <p:cNvSpPr/>
          <p:nvPr/>
        </p:nvSpPr>
        <p:spPr>
          <a:xfrm>
            <a:off x="914400" y="1830892"/>
            <a:ext cx="9067800" cy="7471066"/>
          </a:xfrm>
          <a:custGeom>
            <a:avLst/>
            <a:gdLst/>
            <a:ahLst/>
            <a:cxnLst/>
            <a:rect l="l" t="t" r="r" b="b"/>
            <a:pathLst>
              <a:path w="13708378" h="7471066">
                <a:moveTo>
                  <a:pt x="0" y="0"/>
                </a:moveTo>
                <a:lnTo>
                  <a:pt x="13708378" y="0"/>
                </a:lnTo>
                <a:lnTo>
                  <a:pt x="13708378" y="7471066"/>
                </a:lnTo>
                <a:lnTo>
                  <a:pt x="0" y="7471066"/>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1813609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36487" y="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dirty="0"/>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20" name="TextBox 19">
            <a:extLst>
              <a:ext uri="{FF2B5EF4-FFF2-40B4-BE49-F238E27FC236}">
                <a16:creationId xmlns:a16="http://schemas.microsoft.com/office/drawing/2014/main" id="{10F017F8-D679-6946-9DC3-6A9D458D7EEF}"/>
              </a:ext>
            </a:extLst>
          </p:cNvPr>
          <p:cNvSpPr txBox="1"/>
          <p:nvPr/>
        </p:nvSpPr>
        <p:spPr>
          <a:xfrm>
            <a:off x="487279" y="3736181"/>
            <a:ext cx="6904121" cy="5539978"/>
          </a:xfrm>
          <a:prstGeom prst="rect">
            <a:avLst/>
          </a:prstGeom>
        </p:spPr>
        <p:txBody>
          <a:bodyPr wrap="square" lIns="0" tIns="0" rIns="0" bIns="0" rtlCol="0" anchor="t">
            <a:spAutoFit/>
          </a:bodyPr>
          <a:lstStyle/>
          <a:p>
            <a:pPr algn="ctr"/>
            <a:r>
              <a:rPr lang="en-US" sz="6000" b="1" dirty="0">
                <a:solidFill>
                  <a:srgbClr val="004AAD"/>
                </a:solidFill>
                <a:latin typeface="Bookman Old Style" panose="02050604050505020204" pitchFamily="18" charset="0"/>
              </a:rPr>
              <a:t>Best $20.00 </a:t>
            </a:r>
          </a:p>
          <a:p>
            <a:pPr algn="ctr"/>
            <a:r>
              <a:rPr lang="en-US" sz="6000" b="1" dirty="0">
                <a:solidFill>
                  <a:srgbClr val="004AAD"/>
                </a:solidFill>
                <a:latin typeface="Bookman Old Style" panose="02050604050505020204" pitchFamily="18" charset="0"/>
              </a:rPr>
              <a:t>Ever SPENT for an Assistant!</a:t>
            </a:r>
          </a:p>
          <a:p>
            <a:pPr algn="ctr"/>
            <a:endParaRPr lang="en-US" sz="6000" dirty="0">
              <a:solidFill>
                <a:srgbClr val="004AAD"/>
              </a:solidFill>
            </a:endParaRPr>
          </a:p>
          <a:p>
            <a:pPr algn="ctr"/>
            <a:br>
              <a:rPr lang="en-US" sz="6000" dirty="0">
                <a:solidFill>
                  <a:srgbClr val="004AAD"/>
                </a:solidFill>
              </a:rPr>
            </a:br>
            <a:r>
              <a:rPr lang="en-US" sz="6000" dirty="0">
                <a:solidFill>
                  <a:srgbClr val="004AAD"/>
                </a:solidFill>
              </a:rPr>
              <a:t> </a:t>
            </a:r>
            <a:endParaRPr lang="en-US" sz="6000" b="1" dirty="0">
              <a:solidFill>
                <a:srgbClr val="004AAD"/>
              </a:solidFill>
              <a:latin typeface="Bookman Old Style" panose="02050604050505020204" pitchFamily="18" charset="0"/>
            </a:endParaRPr>
          </a:p>
        </p:txBody>
      </p:sp>
      <p:pic>
        <p:nvPicPr>
          <p:cNvPr id="5122" name="Picture 2" descr="A person holding a dollar bill&#10;&#10;Description automatically generated">
            <a:extLst>
              <a:ext uri="{FF2B5EF4-FFF2-40B4-BE49-F238E27FC236}">
                <a16:creationId xmlns:a16="http://schemas.microsoft.com/office/drawing/2014/main" id="{80F3A638-1FE3-3542-9010-6D9DAC208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3422" y="0"/>
            <a:ext cx="10286999" cy="1028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081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2133601" y="475247"/>
            <a:ext cx="14173200" cy="1035171"/>
          </a:xfrm>
          <a:prstGeom prst="rect">
            <a:avLst/>
          </a:prstGeom>
        </p:spPr>
        <p:txBody>
          <a:bodyPr wrap="square" lIns="0" tIns="0" rIns="0" bIns="0" rtlCol="0" anchor="t">
            <a:spAutoFit/>
          </a:bodyPr>
          <a:lstStyle/>
          <a:p>
            <a:pPr marL="0" lvl="0" indent="0" algn="l">
              <a:lnSpc>
                <a:spcPts val="7783"/>
              </a:lnSpc>
              <a:spcBef>
                <a:spcPct val="0"/>
              </a:spcBef>
            </a:pPr>
            <a:r>
              <a:rPr lang="en-US" sz="8000" b="1" u="none" strike="noStrike" dirty="0">
                <a:solidFill>
                  <a:srgbClr val="004AAD"/>
                </a:solidFill>
                <a:latin typeface="File"/>
                <a:ea typeface="File"/>
                <a:cs typeface="File"/>
                <a:sym typeface="File"/>
              </a:rPr>
              <a:t>Language Models &amp; AI Tools</a:t>
            </a:r>
          </a:p>
        </p:txBody>
      </p:sp>
      <p:pic>
        <p:nvPicPr>
          <p:cNvPr id="7" name="Picture 6" descr="A group of cell phones&#10;&#10;Description automatically generated">
            <a:extLst>
              <a:ext uri="{FF2B5EF4-FFF2-40B4-BE49-F238E27FC236}">
                <a16:creationId xmlns:a16="http://schemas.microsoft.com/office/drawing/2014/main" id="{B56020C7-4C3D-D149-8B46-8926DC1537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377" y="1797113"/>
            <a:ext cx="16840475" cy="7614823"/>
          </a:xfrm>
          <a:prstGeom prst="rect">
            <a:avLst/>
          </a:prstGeom>
        </p:spPr>
      </p:pic>
      <p:sp>
        <p:nvSpPr>
          <p:cNvPr id="8" name="Rectangle 7">
            <a:extLst>
              <a:ext uri="{FF2B5EF4-FFF2-40B4-BE49-F238E27FC236}">
                <a16:creationId xmlns:a16="http://schemas.microsoft.com/office/drawing/2014/main" id="{3AB0F0C0-0D90-BE4D-8786-2B6602FDCF40}"/>
              </a:ext>
            </a:extLst>
          </p:cNvPr>
          <p:cNvSpPr/>
          <p:nvPr/>
        </p:nvSpPr>
        <p:spPr>
          <a:xfrm>
            <a:off x="9025217" y="4958834"/>
            <a:ext cx="237566" cy="369332"/>
          </a:xfrm>
          <a:prstGeom prst="rect">
            <a:avLst/>
          </a:prstGeom>
        </p:spPr>
        <p:txBody>
          <a:bodyPr wrap="none">
            <a:spAutoFit/>
          </a:bodyPr>
          <a:lstStyle/>
          <a:p>
            <a:r>
              <a:rPr lang="en-US" dirty="0"/>
              <a:t> </a:t>
            </a:r>
          </a:p>
        </p:txBody>
      </p:sp>
    </p:spTree>
    <p:extLst>
      <p:ext uri="{BB962C8B-B14F-4D97-AF65-F5344CB8AC3E}">
        <p14:creationId xmlns:p14="http://schemas.microsoft.com/office/powerpoint/2010/main" val="1403471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6468563" y="599801"/>
            <a:ext cx="7848159" cy="1035171"/>
          </a:xfrm>
          <a:prstGeom prst="rect">
            <a:avLst/>
          </a:prstGeom>
        </p:spPr>
        <p:txBody>
          <a:bodyPr lIns="0" tIns="0" rIns="0" bIns="0" rtlCol="0" anchor="t">
            <a:spAutoFit/>
          </a:bodyPr>
          <a:lstStyle/>
          <a:p>
            <a:pPr marL="0" lvl="0" indent="0" algn="l">
              <a:lnSpc>
                <a:spcPts val="7783"/>
              </a:lnSpc>
              <a:spcBef>
                <a:spcPct val="0"/>
              </a:spcBef>
            </a:pPr>
            <a:r>
              <a:rPr lang="en-US" sz="7556" b="1" u="none" strike="noStrike" dirty="0">
                <a:solidFill>
                  <a:srgbClr val="004AAD"/>
                </a:solidFill>
                <a:latin typeface="Eras Bold ITC" panose="020B0907030504020204" pitchFamily="34" charset="0"/>
                <a:ea typeface="File"/>
                <a:cs typeface="File"/>
                <a:sym typeface="File"/>
              </a:rPr>
              <a:t>What is AI?</a:t>
            </a: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3" y="2621236"/>
            <a:ext cx="12573000"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rgbClr val="004AAD"/>
                </a:solidFill>
                <a:latin typeface="Be Vietnam" panose="020B0604020202020204" charset="0"/>
              </a:rPr>
              <a:t>Artificial Intelligence encompasses Machine Learning and Deep Learning.</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These disciplines involve the development of AI algorithms, modeled after the decision-making process of the human brain, that can ‘learn’ from available data and make increasingly more accurate classifications or predictions over time.</a:t>
            </a:r>
            <a:endParaRPr lang="en-US" sz="4000" dirty="0">
              <a:solidFill>
                <a:srgbClr val="004AAD"/>
              </a:solidFill>
              <a:latin typeface="Be Vietnam" panose="020B0604020202020204" charset="0"/>
            </a:endParaRPr>
          </a:p>
        </p:txBody>
      </p:sp>
    </p:spTree>
    <p:extLst>
      <p:ext uri="{BB962C8B-B14F-4D97-AF65-F5344CB8AC3E}">
        <p14:creationId xmlns:p14="http://schemas.microsoft.com/office/powerpoint/2010/main" val="36670224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0" y="475247"/>
            <a:ext cx="18215028" cy="1035171"/>
          </a:xfrm>
          <a:prstGeom prst="rect">
            <a:avLst/>
          </a:prstGeom>
        </p:spPr>
        <p:txBody>
          <a:bodyPr wrap="square" lIns="0" tIns="0" rIns="0" bIns="0" rtlCol="0" anchor="t">
            <a:spAutoFit/>
          </a:bodyPr>
          <a:lstStyle/>
          <a:p>
            <a:pPr marL="0" lvl="0" indent="0" algn="ctr">
              <a:lnSpc>
                <a:spcPts val="7783"/>
              </a:lnSpc>
              <a:spcBef>
                <a:spcPct val="0"/>
              </a:spcBef>
            </a:pPr>
            <a:r>
              <a:rPr lang="en-US" sz="8800" b="1" u="none" strike="noStrike" dirty="0">
                <a:solidFill>
                  <a:srgbClr val="004AAD"/>
                </a:solidFill>
                <a:latin typeface="File"/>
                <a:ea typeface="File"/>
                <a:cs typeface="File"/>
                <a:sym typeface="File"/>
              </a:rPr>
              <a:t>Language Models &amp; AI Tools</a:t>
            </a:r>
          </a:p>
        </p:txBody>
      </p:sp>
      <p:sp>
        <p:nvSpPr>
          <p:cNvPr id="8" name="Rectangle 7">
            <a:extLst>
              <a:ext uri="{FF2B5EF4-FFF2-40B4-BE49-F238E27FC236}">
                <a16:creationId xmlns:a16="http://schemas.microsoft.com/office/drawing/2014/main" id="{3AB0F0C0-0D90-BE4D-8786-2B6602FDCF40}"/>
              </a:ext>
            </a:extLst>
          </p:cNvPr>
          <p:cNvSpPr/>
          <p:nvPr/>
        </p:nvSpPr>
        <p:spPr>
          <a:xfrm>
            <a:off x="9025217" y="4958834"/>
            <a:ext cx="237566" cy="369332"/>
          </a:xfrm>
          <a:prstGeom prst="rect">
            <a:avLst/>
          </a:prstGeom>
        </p:spPr>
        <p:txBody>
          <a:bodyPr wrap="none">
            <a:spAutoFit/>
          </a:bodyPr>
          <a:lstStyle/>
          <a:p>
            <a:r>
              <a:rPr lang="en-US" dirty="0"/>
              <a:t> </a:t>
            </a:r>
          </a:p>
        </p:txBody>
      </p:sp>
      <p:pic>
        <p:nvPicPr>
          <p:cNvPr id="4098" name="Picture 2" descr="Canva's Text To Image AI Is AMAZING!">
            <a:extLst>
              <a:ext uri="{FF2B5EF4-FFF2-40B4-BE49-F238E27FC236}">
                <a16:creationId xmlns:a16="http://schemas.microsoft.com/office/drawing/2014/main" id="{F210E52E-1D76-A84C-B6DA-EC8503545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7600" y="2057400"/>
            <a:ext cx="13614400" cy="765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846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152400" y="571500"/>
            <a:ext cx="12573000" cy="1000274"/>
          </a:xfrm>
          <a:prstGeom prst="rect">
            <a:avLst/>
          </a:prstGeom>
        </p:spPr>
        <p:txBody>
          <a:bodyPr wrap="square" lIns="0" tIns="0" rIns="0" bIns="0" rtlCol="0" anchor="t">
            <a:spAutoFit/>
          </a:bodyPr>
          <a:lstStyle/>
          <a:p>
            <a:pPr marL="0" lvl="0" indent="0" algn="ctr">
              <a:lnSpc>
                <a:spcPts val="7783"/>
              </a:lnSpc>
              <a:spcBef>
                <a:spcPct val="0"/>
              </a:spcBef>
            </a:pPr>
            <a:r>
              <a:rPr lang="en-US" sz="8000" b="1" u="none" strike="noStrike" dirty="0">
                <a:solidFill>
                  <a:srgbClr val="004AAD"/>
                </a:solidFill>
                <a:latin typeface="File"/>
                <a:ea typeface="File"/>
                <a:cs typeface="File"/>
                <a:sym typeface="File"/>
              </a:rPr>
              <a:t>Marketing </a:t>
            </a:r>
            <a:r>
              <a:rPr lang="en-US" sz="8000" b="1" dirty="0">
                <a:solidFill>
                  <a:srgbClr val="004AAD"/>
                </a:solidFill>
                <a:latin typeface="File"/>
                <a:ea typeface="File"/>
                <a:cs typeface="File"/>
                <a:sym typeface="File"/>
              </a:rPr>
              <a:t>&amp; </a:t>
            </a:r>
            <a:r>
              <a:rPr lang="en-US" sz="8000" b="1" u="none" strike="noStrike" dirty="0">
                <a:solidFill>
                  <a:srgbClr val="004AAD"/>
                </a:solidFill>
                <a:latin typeface="File"/>
                <a:ea typeface="File"/>
                <a:cs typeface="File"/>
                <a:sym typeface="File"/>
              </a:rPr>
              <a:t>Headshots</a:t>
            </a:r>
          </a:p>
        </p:txBody>
      </p:sp>
      <p:pic>
        <p:nvPicPr>
          <p:cNvPr id="2059" name="Picture 11">
            <a:extLst>
              <a:ext uri="{FF2B5EF4-FFF2-40B4-BE49-F238E27FC236}">
                <a16:creationId xmlns:a16="http://schemas.microsoft.com/office/drawing/2014/main" id="{2A00AF2A-2BEA-3E40-B4D4-580163CE95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632" y="2476500"/>
            <a:ext cx="5562600" cy="55626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a:extLst>
              <a:ext uri="{FF2B5EF4-FFF2-40B4-BE49-F238E27FC236}">
                <a16:creationId xmlns:a16="http://schemas.microsoft.com/office/drawing/2014/main" id="{AFDB68CA-5139-3F46-AD63-167525CE7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76316" y="1181810"/>
            <a:ext cx="5689600" cy="5689600"/>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a:extLst>
              <a:ext uri="{FF2B5EF4-FFF2-40B4-BE49-F238E27FC236}">
                <a16:creationId xmlns:a16="http://schemas.microsoft.com/office/drawing/2014/main" id="{32A97759-1BE9-B24C-AB96-654A46BA91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016" y="3916428"/>
            <a:ext cx="5689600" cy="5689600"/>
          </a:xfrm>
          <a:prstGeom prst="rect">
            <a:avLst/>
          </a:prstGeom>
          <a:noFill/>
          <a:extLst>
            <a:ext uri="{909E8E84-426E-40DD-AFC4-6F175D3DCCD1}">
              <a14:hiddenFill xmlns:a14="http://schemas.microsoft.com/office/drawing/2010/main">
                <a:solidFill>
                  <a:srgbClr val="FFFFFF"/>
                </a:solidFill>
              </a14:hiddenFill>
            </a:ext>
          </a:extLst>
        </p:spPr>
      </p:pic>
      <p:pic>
        <p:nvPicPr>
          <p:cNvPr id="2065" name="Picture 17">
            <a:extLst>
              <a:ext uri="{FF2B5EF4-FFF2-40B4-BE49-F238E27FC236}">
                <a16:creationId xmlns:a16="http://schemas.microsoft.com/office/drawing/2014/main" id="{EA6EA10A-27A3-014E-AD50-EE9EE83EBA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36413" y="7576970"/>
            <a:ext cx="457200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2784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59" b="-9259"/>
            </a:stretch>
          </a:blipFill>
        </p:spPr>
        <p:txBody>
          <a:bodyPr/>
          <a:lstStyle/>
          <a:p>
            <a:endParaRPr lang="en-US"/>
          </a:p>
        </p:txBody>
      </p:sp>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4">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4">
              <a:alphaModFix amt="30000"/>
            </a:blip>
            <a:stretch>
              <a:fillRect/>
            </a:stretch>
          </a:blipFill>
        </p:spPr>
        <p:txBody>
          <a:bodyPr/>
          <a:lstStyle/>
          <a:p>
            <a:endParaRPr lang="en-US"/>
          </a:p>
        </p:txBody>
      </p:sp>
      <p:pic>
        <p:nvPicPr>
          <p:cNvPr id="6" name="Online Media 5" descr="Toyota's Woven City: a Prototype City of the Future">
            <a:hlinkClick r:id="" action="ppaction://media"/>
            <a:extLst>
              <a:ext uri="{FF2B5EF4-FFF2-40B4-BE49-F238E27FC236}">
                <a16:creationId xmlns:a16="http://schemas.microsoft.com/office/drawing/2014/main" id="{39B30893-5076-AC48-8CC5-F542C1AF9778}"/>
              </a:ext>
            </a:extLst>
          </p:cNvPr>
          <p:cNvPicPr>
            <a:picLocks noRot="1" noChangeAspect="1"/>
          </p:cNvPicPr>
          <p:nvPr>
            <a:videoFile r:link="rId1"/>
          </p:nvPr>
        </p:nvPicPr>
        <p:blipFill rotWithShape="1">
          <a:blip r:embed="rId5"/>
          <a:srcRect/>
          <a:stretch/>
        </p:blipFill>
        <p:spPr>
          <a:xfrm>
            <a:off x="30258" y="19050"/>
            <a:ext cx="18257742" cy="10315624"/>
          </a:xfrm>
          <a:prstGeom prst="rect">
            <a:avLst/>
          </a:prstGeom>
        </p:spPr>
      </p:pic>
    </p:spTree>
    <p:extLst>
      <p:ext uri="{BB962C8B-B14F-4D97-AF65-F5344CB8AC3E}">
        <p14:creationId xmlns:p14="http://schemas.microsoft.com/office/powerpoint/2010/main" val="3990510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10800000">
            <a:off x="0" y="-58793"/>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2">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2">
              <a:alphaModFix amt="30000"/>
            </a:blip>
            <a:stretch>
              <a:fillRect/>
            </a:stretch>
          </a:blipFill>
        </p:spPr>
        <p:txBody>
          <a:bodyPr/>
          <a:lstStyle/>
          <a:p>
            <a:endParaRPr lang="en-US"/>
          </a:p>
        </p:txBody>
      </p:sp>
      <p:pic>
        <p:nvPicPr>
          <p:cNvPr id="8" name="Picture 7">
            <a:extLst>
              <a:ext uri="{FF2B5EF4-FFF2-40B4-BE49-F238E27FC236}">
                <a16:creationId xmlns:a16="http://schemas.microsoft.com/office/drawing/2014/main" id="{274626F8-3DBF-9001-A3C3-7FC14CF59E2C}"/>
              </a:ext>
            </a:extLst>
          </p:cNvPr>
          <p:cNvPicPr>
            <a:picLocks noChangeAspect="1"/>
          </p:cNvPicPr>
          <p:nvPr/>
        </p:nvPicPr>
        <p:blipFill>
          <a:blip r:embed="rId3"/>
          <a:stretch>
            <a:fillRect/>
          </a:stretch>
        </p:blipFill>
        <p:spPr>
          <a:xfrm>
            <a:off x="-1" y="-446"/>
            <a:ext cx="18288791" cy="10287446"/>
          </a:xfrm>
          <a:prstGeom prst="rect">
            <a:avLst/>
          </a:prstGeom>
        </p:spPr>
      </p:pic>
    </p:spTree>
    <p:extLst>
      <p:ext uri="{BB962C8B-B14F-4D97-AF65-F5344CB8AC3E}">
        <p14:creationId xmlns:p14="http://schemas.microsoft.com/office/powerpoint/2010/main" val="1851242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36D41-ADDD-B4E5-50DD-C9CAD26A2CEF}"/>
              </a:ext>
            </a:extLst>
          </p:cNvPr>
          <p:cNvPicPr>
            <a:picLocks noChangeAspect="1"/>
          </p:cNvPicPr>
          <p:nvPr/>
        </p:nvPicPr>
        <p:blipFill>
          <a:blip r:embed="rId2"/>
          <a:stretch>
            <a:fillRect/>
          </a:stretch>
        </p:blipFill>
        <p:spPr>
          <a:xfrm>
            <a:off x="0" y="35854"/>
            <a:ext cx="18288000" cy="10215293"/>
          </a:xfrm>
          <a:prstGeom prst="rect">
            <a:avLst/>
          </a:prstGeom>
        </p:spPr>
      </p:pic>
    </p:spTree>
    <p:extLst>
      <p:ext uri="{BB962C8B-B14F-4D97-AF65-F5344CB8AC3E}">
        <p14:creationId xmlns:p14="http://schemas.microsoft.com/office/powerpoint/2010/main" val="3469159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429000" y="739036"/>
            <a:ext cx="134112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History of AI for Business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3" y="2621236"/>
            <a:ext cx="12573000"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rgbClr val="004AAD"/>
                </a:solidFill>
                <a:latin typeface="Be Vietnam" panose="020B0604020202020204" charset="0"/>
              </a:rPr>
              <a:t>1950:  Alan Turing published “Computing Machinery and Intelligence” proposing a test as a measure of machine intelligence. “Machines can think.”</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1960s and 1970s:  Theories, programming languages, and development of early AI learning models.</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1980:  First conference of the AAAI was held at Stanford University.</a:t>
            </a:r>
            <a:endParaRPr lang="en-US" sz="4000" dirty="0">
              <a:solidFill>
                <a:srgbClr val="004AAD"/>
              </a:solidFill>
              <a:latin typeface="Be Vietnam" panose="020B0604020202020204" charset="0"/>
            </a:endParaRPr>
          </a:p>
        </p:txBody>
      </p:sp>
    </p:spTree>
    <p:extLst>
      <p:ext uri="{BB962C8B-B14F-4D97-AF65-F5344CB8AC3E}">
        <p14:creationId xmlns:p14="http://schemas.microsoft.com/office/powerpoint/2010/main" val="270455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endParaRPr lang="en-US"/>
          </a:p>
        </p:txBody>
      </p:sp>
      <p:sp>
        <p:nvSpPr>
          <p:cNvPr id="3" name="Freeform 3"/>
          <p:cNvSpPr/>
          <p:nvPr/>
        </p:nvSpPr>
        <p:spPr>
          <a:xfrm rot="-10800000">
            <a:off x="0" y="-114300"/>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4" name="Freeform 4"/>
          <p:cNvSpPr/>
          <p:nvPr/>
        </p:nvSpPr>
        <p:spPr>
          <a:xfrm>
            <a:off x="13074513" y="4056007"/>
            <a:ext cx="5140515" cy="6048570"/>
          </a:xfrm>
          <a:custGeom>
            <a:avLst/>
            <a:gdLst/>
            <a:ahLst/>
            <a:cxnLst/>
            <a:rect l="l" t="t" r="r" b="b"/>
            <a:pathLst>
              <a:path w="5140515" h="6048570">
                <a:moveTo>
                  <a:pt x="0" y="0"/>
                </a:moveTo>
                <a:lnTo>
                  <a:pt x="5140515" y="0"/>
                </a:lnTo>
                <a:lnTo>
                  <a:pt x="5140515" y="6048570"/>
                </a:lnTo>
                <a:lnTo>
                  <a:pt x="0" y="6048570"/>
                </a:lnTo>
                <a:lnTo>
                  <a:pt x="0" y="0"/>
                </a:lnTo>
                <a:close/>
              </a:path>
            </a:pathLst>
          </a:custGeom>
          <a:blipFill>
            <a:blip r:embed="rId3">
              <a:alphaModFix amt="30000"/>
            </a:blip>
            <a:stretch>
              <a:fillRect/>
            </a:stretch>
          </a:blipFill>
        </p:spPr>
        <p:txBody>
          <a:bodyPr/>
          <a:lstStyle/>
          <a:p>
            <a:endParaRPr lang="en-US"/>
          </a:p>
        </p:txBody>
      </p:sp>
      <p:sp>
        <p:nvSpPr>
          <p:cNvPr id="5" name="TextBox 5"/>
          <p:cNvSpPr txBox="1"/>
          <p:nvPr/>
        </p:nvSpPr>
        <p:spPr>
          <a:xfrm>
            <a:off x="3505200" y="561931"/>
            <a:ext cx="14478000" cy="1000274"/>
          </a:xfrm>
          <a:prstGeom prst="rect">
            <a:avLst/>
          </a:prstGeom>
        </p:spPr>
        <p:txBody>
          <a:bodyPr wrap="square" lIns="0" tIns="0" rIns="0" bIns="0" rtlCol="0" anchor="t">
            <a:spAutoFit/>
          </a:bodyPr>
          <a:lstStyle/>
          <a:p>
            <a:pPr marL="0" lvl="0" indent="0" algn="l">
              <a:lnSpc>
                <a:spcPts val="7783"/>
              </a:lnSpc>
              <a:spcBef>
                <a:spcPct val="0"/>
              </a:spcBef>
            </a:pPr>
            <a:r>
              <a:rPr lang="en-US" sz="7556" b="1" dirty="0">
                <a:solidFill>
                  <a:srgbClr val="004AAD"/>
                </a:solidFill>
                <a:latin typeface="Eras Bold ITC" panose="020B0907030504020204" pitchFamily="34" charset="0"/>
                <a:ea typeface="File"/>
                <a:cs typeface="File"/>
                <a:sym typeface="File"/>
              </a:rPr>
              <a:t>History of AI for Business </a:t>
            </a:r>
            <a:endParaRPr lang="en-US" sz="7556" b="1" u="none" strike="noStrike" dirty="0">
              <a:solidFill>
                <a:srgbClr val="004AAD"/>
              </a:solidFill>
              <a:latin typeface="Eras Bold ITC" panose="020B0907030504020204" pitchFamily="34" charset="0"/>
              <a:ea typeface="File"/>
              <a:cs typeface="File"/>
              <a:sym typeface="File"/>
            </a:endParaRPr>
          </a:p>
        </p:txBody>
      </p:sp>
      <p:sp>
        <p:nvSpPr>
          <p:cNvPr id="7" name="Content Placeholder 5">
            <a:extLst>
              <a:ext uri="{FF2B5EF4-FFF2-40B4-BE49-F238E27FC236}">
                <a16:creationId xmlns:a16="http://schemas.microsoft.com/office/drawing/2014/main" id="{643721ED-C5BD-9628-877C-3F7BB8C56F25}"/>
              </a:ext>
            </a:extLst>
          </p:cNvPr>
          <p:cNvSpPr txBox="1">
            <a:spLocks/>
          </p:cNvSpPr>
          <p:nvPr/>
        </p:nvSpPr>
        <p:spPr>
          <a:xfrm>
            <a:off x="1981200" y="3161484"/>
            <a:ext cx="12573000" cy="4525963"/>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600" dirty="0">
              <a:solidFill>
                <a:srgbClr val="004AAD"/>
              </a:solidFill>
              <a:latin typeface="Be Vietnam" panose="020B0604020202020204" charset="0"/>
            </a:endParaRPr>
          </a:p>
          <a:p>
            <a:endParaRPr lang="en-US" sz="3600" dirty="0">
              <a:solidFill>
                <a:srgbClr val="004AAD"/>
              </a:solidFill>
              <a:latin typeface="Be Vietnam" panose="020B0604020202020204" charset="0"/>
            </a:endParaRPr>
          </a:p>
        </p:txBody>
      </p:sp>
      <p:sp>
        <p:nvSpPr>
          <p:cNvPr id="8" name="Content Placeholder 5">
            <a:extLst>
              <a:ext uri="{FF2B5EF4-FFF2-40B4-BE49-F238E27FC236}">
                <a16:creationId xmlns:a16="http://schemas.microsoft.com/office/drawing/2014/main" id="{FD9847EE-405F-8CC9-BE86-6A1C2A5B7710}"/>
              </a:ext>
            </a:extLst>
          </p:cNvPr>
          <p:cNvSpPr txBox="1">
            <a:spLocks/>
          </p:cNvSpPr>
          <p:nvPr/>
        </p:nvSpPr>
        <p:spPr>
          <a:xfrm>
            <a:off x="3066082" y="2621236"/>
            <a:ext cx="13469318" cy="680849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600" dirty="0">
                <a:solidFill>
                  <a:srgbClr val="004AAD"/>
                </a:solidFill>
                <a:latin typeface="Be Vietnam" panose="020B0604020202020204" charset="0"/>
              </a:rPr>
              <a:t>In the 1990s and early 2000s machine learning was applied to many problems in academia and industry.</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The success was due to the availability of powerful computer hardware, the collection of immense data sets, and the application of solid mathematical methods.</a:t>
            </a:r>
          </a:p>
          <a:p>
            <a:endParaRPr lang="en-US" sz="3600" dirty="0">
              <a:solidFill>
                <a:srgbClr val="004AAD"/>
              </a:solidFill>
              <a:latin typeface="Be Vietnam" panose="020B0604020202020204" charset="0"/>
            </a:endParaRPr>
          </a:p>
          <a:p>
            <a:r>
              <a:rPr lang="en-US" sz="3600" dirty="0">
                <a:solidFill>
                  <a:srgbClr val="004AAD"/>
                </a:solidFill>
                <a:latin typeface="Be Vietnam" panose="020B0604020202020204" charset="0"/>
              </a:rPr>
              <a:t>Initial product uses were for the Roomba vacuum, Speech Recognition software, Virtual Reality games, NASA robots.</a:t>
            </a:r>
            <a:endParaRPr lang="en-US" sz="4000" dirty="0">
              <a:solidFill>
                <a:srgbClr val="004AAD"/>
              </a:solidFill>
              <a:latin typeface="Be Vietnam" panose="020B0604020202020204" charset="0"/>
            </a:endParaRPr>
          </a:p>
        </p:txBody>
      </p:sp>
    </p:spTree>
    <p:extLst>
      <p:ext uri="{BB962C8B-B14F-4D97-AF65-F5344CB8AC3E}">
        <p14:creationId xmlns:p14="http://schemas.microsoft.com/office/powerpoint/2010/main" val="39463423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Simple Light">
      <a:dk1>
        <a:srgbClr val="1C4587"/>
      </a:dk1>
      <a:lt1>
        <a:srgbClr val="FFFFFF"/>
      </a:lt1>
      <a:dk2>
        <a:srgbClr val="B3BBC1"/>
      </a:dk2>
      <a:lt2>
        <a:srgbClr val="E6F9F3"/>
      </a:lt2>
      <a:accent1>
        <a:srgbClr val="1C4587"/>
      </a:accent1>
      <a:accent2>
        <a:srgbClr val="FF7033"/>
      </a:accent2>
      <a:accent3>
        <a:srgbClr val="DC593C"/>
      </a:accent3>
      <a:accent4>
        <a:srgbClr val="FFAB40"/>
      </a:accent4>
      <a:accent5>
        <a:srgbClr val="9577D1"/>
      </a:accent5>
      <a:accent6>
        <a:srgbClr val="00B4BB"/>
      </a:accent6>
      <a:hlink>
        <a:srgbClr val="1C458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272</TotalTime>
  <Words>2742</Words>
  <Application>Microsoft Macintosh PowerPoint</Application>
  <PresentationFormat>Custom</PresentationFormat>
  <Paragraphs>344</Paragraphs>
  <Slides>63</Slides>
  <Notes>20</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63</vt:i4>
      </vt:variant>
    </vt:vector>
  </HeadingPairs>
  <TitlesOfParts>
    <vt:vector size="78" baseType="lpstr">
      <vt:lpstr>Aptos</vt:lpstr>
      <vt:lpstr>Be Vietnam</vt:lpstr>
      <vt:lpstr>Bookman Old Style</vt:lpstr>
      <vt:lpstr>Proxima Nova</vt:lpstr>
      <vt:lpstr>Proxima Nova Extrabold</vt:lpstr>
      <vt:lpstr>Calibri Light</vt:lpstr>
      <vt:lpstr>Calibri</vt:lpstr>
      <vt:lpstr>Wingdings</vt:lpstr>
      <vt:lpstr>Cambria</vt:lpstr>
      <vt:lpstr>Times New Roman</vt:lpstr>
      <vt:lpstr>Arial</vt:lpstr>
      <vt:lpstr>File</vt:lpstr>
      <vt:lpstr>Eras Bold ITC</vt:lpstr>
      <vt:lpstr>Office Theme</vt:lpstr>
      <vt:lpstr>Template</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ITEX History with Ai</vt:lpstr>
      <vt:lpstr>ITEX History with AI</vt:lpstr>
      <vt:lpstr>Exploring RAG Chatbots</vt:lpstr>
      <vt:lpstr>Our Measure of Success</vt:lpstr>
      <vt:lpstr>Expanding AI into Marketing</vt:lpstr>
      <vt:lpstr>2024 Strategy</vt:lpstr>
      <vt:lpstr>Aligning Processes &amp; Tech Stack </vt:lpstr>
      <vt:lpstr>AI Integration with Compliance </vt:lpstr>
      <vt:lpstr>Measurable Benefits from AI in Compliance </vt:lpstr>
      <vt:lpstr>Challenges &amp; Lessons Learned </vt:lpstr>
      <vt:lpstr>The Future of AI at ITEX </vt:lpstr>
      <vt:lpstr>Key Takeaways for AI Adoption </vt:lpstr>
      <vt:lpstr>How to Start Your AI Journey </vt:lpstr>
      <vt:lpstr>Why AI Use Needs a Custom Approach </vt:lpstr>
      <vt:lpstr>Challenges to AI Adoption in Organizations </vt:lpstr>
      <vt:lpstr>Building Your Own AI Blueprint </vt:lpstr>
      <vt:lpstr>Prepare, Experiment, Scale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Choice 2</dc:title>
  <dc:creator>Shay Sarvis</dc:creator>
  <cp:lastModifiedBy>Microsoft Office User</cp:lastModifiedBy>
  <cp:revision>6</cp:revision>
  <dcterms:created xsi:type="dcterms:W3CDTF">2006-08-16T00:00:00Z</dcterms:created>
  <dcterms:modified xsi:type="dcterms:W3CDTF">2024-10-29T16:51:54Z</dcterms:modified>
  <dc:identifier>DAGSdnlFMkU</dc:identifier>
</cp:coreProperties>
</file>